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65120" y="4533227"/>
            <a:ext cx="6461759" cy="1149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华文楷体"/>
                <a:cs typeface="华文楷体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74391" y="2016095"/>
            <a:ext cx="7243216" cy="3435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89039" y="6180632"/>
            <a:ext cx="1042035" cy="361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Relationship Id="rId3" Type="http://schemas.openxmlformats.org/officeDocument/2006/relationships/image" Target="../media/image24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image" Target="../media/image26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Relationship Id="rId4" Type="http://schemas.openxmlformats.org/officeDocument/2006/relationships/image" Target="../media/image35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jpg"/><Relationship Id="rId4" Type="http://schemas.openxmlformats.org/officeDocument/2006/relationships/image" Target="../media/image4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41398" y="805497"/>
            <a:ext cx="41402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微软雅黑"/>
                <a:cs typeface="微软雅黑"/>
              </a:rPr>
              <a:t>国家中小学课程资源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3311" y="2830067"/>
            <a:ext cx="409956" cy="466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34514" y="2283333"/>
            <a:ext cx="67310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solidFill>
                  <a:srgbClr val="FFFFFF"/>
                </a:solidFill>
                <a:latin typeface="黑体"/>
                <a:cs typeface="黑体"/>
              </a:rPr>
              <a:t>实验：练习使用多用电表</a:t>
            </a:r>
            <a:endParaRPr sz="4800">
              <a:latin typeface="黑体"/>
              <a:cs typeface="黑体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90638" y="3921357"/>
          <a:ext cx="9331960" cy="972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1970"/>
                <a:gridCol w="1074420"/>
                <a:gridCol w="5195570"/>
              </a:tblGrid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ts val="3315"/>
                        </a:lnSpc>
                        <a:tabLst>
                          <a:tab pos="745490" algn="l"/>
                        </a:tabLst>
                      </a:pP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年	</a:t>
                      </a: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级：高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二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70815">
                        <a:lnSpc>
                          <a:spcPts val="3315"/>
                        </a:lnSpc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3315"/>
                        </a:lnSpc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科：物理（人教版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）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</a:tr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主讲人：韩立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新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17462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校：北京师范大学第二附属中</a:t>
                      </a:r>
                      <a:r>
                        <a:rPr dirty="0" sz="2800" spc="-10" b="1">
                          <a:solidFill>
                            <a:srgbClr val="FFFFFF"/>
                          </a:solidFill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1328" y="1531429"/>
            <a:ext cx="28695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0">
                <a:latin typeface="黑体"/>
                <a:cs typeface="黑体"/>
              </a:rPr>
              <a:t>测量小灯泡的电</a:t>
            </a:r>
            <a:r>
              <a:rPr dirty="0" sz="2800" spc="-5" b="0">
                <a:latin typeface="黑体"/>
                <a:cs typeface="黑体"/>
              </a:rPr>
              <a:t>压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55884" y="2070328"/>
            <a:ext cx="4899660" cy="0"/>
          </a:xfrm>
          <a:custGeom>
            <a:avLst/>
            <a:gdLst/>
            <a:ahLst/>
            <a:cxnLst/>
            <a:rect l="l" t="t" r="r" b="b"/>
            <a:pathLst>
              <a:path w="4899659" h="0">
                <a:moveTo>
                  <a:pt x="0" y="0"/>
                </a:moveTo>
                <a:lnTo>
                  <a:pt x="4899139" y="0"/>
                </a:lnTo>
              </a:path>
            </a:pathLst>
          </a:custGeom>
          <a:ln w="12700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93008" y="1808988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92652" y="2033016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5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77764" y="2513926"/>
            <a:ext cx="1700085" cy="2735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360580" y="5166715"/>
            <a:ext cx="5505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10V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55816" y="5132413"/>
            <a:ext cx="12344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50Ω</a:t>
            </a:r>
            <a:r>
              <a:rPr dirty="0" sz="2400" spc="-9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1.5A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6429" y="3811028"/>
            <a:ext cx="12223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Times New Roman"/>
                <a:cs typeface="Times New Roman"/>
              </a:rPr>
              <a:t>12V</a:t>
            </a:r>
            <a:r>
              <a:rPr dirty="0" sz="2400" spc="-13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0.1A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5024" y="1366837"/>
            <a:ext cx="28695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0">
                <a:latin typeface="黑体"/>
                <a:cs typeface="黑体"/>
              </a:rPr>
              <a:t>测量小灯泡的电</a:t>
            </a:r>
            <a:r>
              <a:rPr dirty="0" sz="2800" spc="-5" b="0">
                <a:latin typeface="黑体"/>
                <a:cs typeface="黑体"/>
              </a:rPr>
              <a:t>压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09580" y="1905736"/>
            <a:ext cx="4899660" cy="0"/>
          </a:xfrm>
          <a:custGeom>
            <a:avLst/>
            <a:gdLst/>
            <a:ahLst/>
            <a:cxnLst/>
            <a:rect l="l" t="t" r="r" b="b"/>
            <a:pathLst>
              <a:path w="4899659" h="0">
                <a:moveTo>
                  <a:pt x="0" y="0"/>
                </a:moveTo>
                <a:lnTo>
                  <a:pt x="4899139" y="0"/>
                </a:lnTo>
              </a:path>
            </a:pathLst>
          </a:custGeom>
          <a:ln w="12700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46703" y="1644395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1"/>
                </a:lnTo>
                <a:lnTo>
                  <a:pt x="0" y="362711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46347" y="1868423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5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32988" y="2231135"/>
            <a:ext cx="5506212" cy="3089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8810" y="2690545"/>
            <a:ext cx="6812915" cy="11563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 b="1">
                <a:latin typeface="华文楷体"/>
                <a:cs typeface="华文楷体"/>
              </a:rPr>
              <a:t>测量前做好下面两项准备：</a:t>
            </a:r>
            <a:endParaRPr sz="2600">
              <a:latin typeface="华文楷体"/>
              <a:cs typeface="华文楷体"/>
            </a:endParaRPr>
          </a:p>
          <a:p>
            <a:pPr marL="12700" marR="5080" indent="230504">
              <a:lnSpc>
                <a:spcPct val="100000"/>
              </a:lnSpc>
              <a:spcBef>
                <a:spcPts val="20"/>
              </a:spcBef>
            </a:pPr>
            <a:r>
              <a:rPr dirty="0" sz="2400" b="1">
                <a:latin typeface="华文楷体"/>
                <a:cs typeface="华文楷体"/>
              </a:rPr>
              <a:t>（</a:t>
            </a:r>
            <a:r>
              <a:rPr dirty="0" sz="2400" spc="-5" b="1">
                <a:latin typeface="华文楷体"/>
                <a:cs typeface="华文楷体"/>
              </a:rPr>
              <a:t>1</a:t>
            </a:r>
            <a:r>
              <a:rPr dirty="0" sz="2400" b="1">
                <a:latin typeface="华文楷体"/>
                <a:cs typeface="华文楷体"/>
              </a:rPr>
              <a:t>）将多用电表的选择开关旋至直流电压挡，</a:t>
            </a:r>
            <a:r>
              <a:rPr dirty="0" sz="2400" spc="-5" b="1">
                <a:latin typeface="华文楷体"/>
                <a:cs typeface="华文楷体"/>
              </a:rPr>
              <a:t>要 </a:t>
            </a:r>
            <a:r>
              <a:rPr dirty="0" sz="2400" b="1">
                <a:latin typeface="华文楷体"/>
                <a:cs typeface="华文楷体"/>
              </a:rPr>
              <a:t>选择大于小灯泡两端电压估计值的量程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81600" y="1677733"/>
            <a:ext cx="28695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0">
                <a:latin typeface="黑体"/>
                <a:cs typeface="黑体"/>
              </a:rPr>
              <a:t>测量小灯泡的电</a:t>
            </a:r>
            <a:r>
              <a:rPr dirty="0" sz="2800" spc="-5" b="0">
                <a:latin typeface="黑体"/>
                <a:cs typeface="黑体"/>
              </a:rPr>
              <a:t>压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46156" y="2216632"/>
            <a:ext cx="4899660" cy="0"/>
          </a:xfrm>
          <a:custGeom>
            <a:avLst/>
            <a:gdLst/>
            <a:ahLst/>
            <a:cxnLst/>
            <a:rect l="l" t="t" r="r" b="b"/>
            <a:pathLst>
              <a:path w="4899659" h="0">
                <a:moveTo>
                  <a:pt x="0" y="0"/>
                </a:moveTo>
                <a:lnTo>
                  <a:pt x="4899139" y="0"/>
                </a:lnTo>
              </a:path>
            </a:pathLst>
          </a:custGeom>
          <a:ln w="12700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83279" y="1955292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1"/>
                </a:lnTo>
                <a:lnTo>
                  <a:pt x="0" y="362711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82923" y="2179320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5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6544" y="1057655"/>
            <a:ext cx="8208645" cy="4913630"/>
          </a:xfrm>
          <a:custGeom>
            <a:avLst/>
            <a:gdLst/>
            <a:ahLst/>
            <a:cxnLst/>
            <a:rect l="l" t="t" r="r" b="b"/>
            <a:pathLst>
              <a:path w="8208645" h="4913630">
                <a:moveTo>
                  <a:pt x="0" y="0"/>
                </a:moveTo>
                <a:lnTo>
                  <a:pt x="8208264" y="0"/>
                </a:lnTo>
                <a:lnTo>
                  <a:pt x="8208264" y="4913376"/>
                </a:lnTo>
                <a:lnTo>
                  <a:pt x="0" y="4913376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60194" y="1051305"/>
            <a:ext cx="8220709" cy="4926965"/>
          </a:xfrm>
          <a:custGeom>
            <a:avLst/>
            <a:gdLst/>
            <a:ahLst/>
            <a:cxnLst/>
            <a:rect l="l" t="t" r="r" b="b"/>
            <a:pathLst>
              <a:path w="8220709" h="4926965">
                <a:moveTo>
                  <a:pt x="8220697" y="4926698"/>
                </a:moveTo>
                <a:lnTo>
                  <a:pt x="0" y="4926698"/>
                </a:lnTo>
                <a:lnTo>
                  <a:pt x="0" y="0"/>
                </a:lnTo>
                <a:lnTo>
                  <a:pt x="8220697" y="0"/>
                </a:lnTo>
                <a:lnTo>
                  <a:pt x="8220697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4913998"/>
                </a:lnTo>
                <a:lnTo>
                  <a:pt x="6349" y="4913998"/>
                </a:lnTo>
                <a:lnTo>
                  <a:pt x="12700" y="4920348"/>
                </a:lnTo>
                <a:lnTo>
                  <a:pt x="8220697" y="4920348"/>
                </a:lnTo>
                <a:lnTo>
                  <a:pt x="8220697" y="4926698"/>
                </a:lnTo>
                <a:close/>
              </a:path>
              <a:path w="8220709" h="492696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8220709" h="4926965">
                <a:moveTo>
                  <a:pt x="8207997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8207997" y="6350"/>
                </a:lnTo>
                <a:lnTo>
                  <a:pt x="8207997" y="12700"/>
                </a:lnTo>
                <a:close/>
              </a:path>
              <a:path w="8220709" h="4926965">
                <a:moveTo>
                  <a:pt x="8207997" y="4920348"/>
                </a:moveTo>
                <a:lnTo>
                  <a:pt x="8207997" y="6350"/>
                </a:lnTo>
                <a:lnTo>
                  <a:pt x="8214347" y="12700"/>
                </a:lnTo>
                <a:lnTo>
                  <a:pt x="8220697" y="12700"/>
                </a:lnTo>
                <a:lnTo>
                  <a:pt x="8220697" y="4913998"/>
                </a:lnTo>
                <a:lnTo>
                  <a:pt x="8214347" y="4913998"/>
                </a:lnTo>
                <a:lnTo>
                  <a:pt x="8207997" y="4920348"/>
                </a:lnTo>
                <a:close/>
              </a:path>
              <a:path w="8220709" h="4926965">
                <a:moveTo>
                  <a:pt x="8220697" y="12700"/>
                </a:moveTo>
                <a:lnTo>
                  <a:pt x="8214347" y="12700"/>
                </a:lnTo>
                <a:lnTo>
                  <a:pt x="8207997" y="6350"/>
                </a:lnTo>
                <a:lnTo>
                  <a:pt x="8220697" y="6350"/>
                </a:lnTo>
                <a:lnTo>
                  <a:pt x="8220697" y="12700"/>
                </a:lnTo>
                <a:close/>
              </a:path>
              <a:path w="8220709" h="4926965">
                <a:moveTo>
                  <a:pt x="12700" y="4920348"/>
                </a:moveTo>
                <a:lnTo>
                  <a:pt x="6349" y="4913998"/>
                </a:lnTo>
                <a:lnTo>
                  <a:pt x="12700" y="4913998"/>
                </a:lnTo>
                <a:lnTo>
                  <a:pt x="12700" y="4920348"/>
                </a:lnTo>
                <a:close/>
              </a:path>
              <a:path w="8220709" h="4926965">
                <a:moveTo>
                  <a:pt x="8207997" y="4920348"/>
                </a:moveTo>
                <a:lnTo>
                  <a:pt x="12700" y="4920348"/>
                </a:lnTo>
                <a:lnTo>
                  <a:pt x="12700" y="4913998"/>
                </a:lnTo>
                <a:lnTo>
                  <a:pt x="8207997" y="4913998"/>
                </a:lnTo>
                <a:lnTo>
                  <a:pt x="8207997" y="4920348"/>
                </a:lnTo>
                <a:close/>
              </a:path>
              <a:path w="8220709" h="4926965">
                <a:moveTo>
                  <a:pt x="8220697" y="4920348"/>
                </a:moveTo>
                <a:lnTo>
                  <a:pt x="8207997" y="4920348"/>
                </a:lnTo>
                <a:lnTo>
                  <a:pt x="8214347" y="4913998"/>
                </a:lnTo>
                <a:lnTo>
                  <a:pt x="8220697" y="4913998"/>
                </a:lnTo>
                <a:lnTo>
                  <a:pt x="8220697" y="492034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91383" y="1594103"/>
            <a:ext cx="6957059" cy="3840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6544" y="1057655"/>
            <a:ext cx="8208645" cy="4913630"/>
          </a:xfrm>
          <a:custGeom>
            <a:avLst/>
            <a:gdLst/>
            <a:ahLst/>
            <a:cxnLst/>
            <a:rect l="l" t="t" r="r" b="b"/>
            <a:pathLst>
              <a:path w="8208645" h="4913630">
                <a:moveTo>
                  <a:pt x="0" y="0"/>
                </a:moveTo>
                <a:lnTo>
                  <a:pt x="8208264" y="0"/>
                </a:lnTo>
                <a:lnTo>
                  <a:pt x="8208264" y="4913376"/>
                </a:lnTo>
                <a:lnTo>
                  <a:pt x="0" y="4913376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60194" y="1051305"/>
            <a:ext cx="8220709" cy="4926965"/>
          </a:xfrm>
          <a:custGeom>
            <a:avLst/>
            <a:gdLst/>
            <a:ahLst/>
            <a:cxnLst/>
            <a:rect l="l" t="t" r="r" b="b"/>
            <a:pathLst>
              <a:path w="8220709" h="4926965">
                <a:moveTo>
                  <a:pt x="8220697" y="4926698"/>
                </a:moveTo>
                <a:lnTo>
                  <a:pt x="0" y="4926698"/>
                </a:lnTo>
                <a:lnTo>
                  <a:pt x="0" y="0"/>
                </a:lnTo>
                <a:lnTo>
                  <a:pt x="8220697" y="0"/>
                </a:lnTo>
                <a:lnTo>
                  <a:pt x="8220697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4913998"/>
                </a:lnTo>
                <a:lnTo>
                  <a:pt x="6349" y="4913998"/>
                </a:lnTo>
                <a:lnTo>
                  <a:pt x="12700" y="4920348"/>
                </a:lnTo>
                <a:lnTo>
                  <a:pt x="8220697" y="4920348"/>
                </a:lnTo>
                <a:lnTo>
                  <a:pt x="8220697" y="4926698"/>
                </a:lnTo>
                <a:close/>
              </a:path>
              <a:path w="8220709" h="492696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8220709" h="4926965">
                <a:moveTo>
                  <a:pt x="8207997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8207997" y="6350"/>
                </a:lnTo>
                <a:lnTo>
                  <a:pt x="8207997" y="12700"/>
                </a:lnTo>
                <a:close/>
              </a:path>
              <a:path w="8220709" h="4926965">
                <a:moveTo>
                  <a:pt x="8207997" y="4920348"/>
                </a:moveTo>
                <a:lnTo>
                  <a:pt x="8207997" y="6350"/>
                </a:lnTo>
                <a:lnTo>
                  <a:pt x="8214347" y="12700"/>
                </a:lnTo>
                <a:lnTo>
                  <a:pt x="8220697" y="12700"/>
                </a:lnTo>
                <a:lnTo>
                  <a:pt x="8220697" y="4913998"/>
                </a:lnTo>
                <a:lnTo>
                  <a:pt x="8214347" y="4913998"/>
                </a:lnTo>
                <a:lnTo>
                  <a:pt x="8207997" y="4920348"/>
                </a:lnTo>
                <a:close/>
              </a:path>
              <a:path w="8220709" h="4926965">
                <a:moveTo>
                  <a:pt x="8220697" y="12700"/>
                </a:moveTo>
                <a:lnTo>
                  <a:pt x="8214347" y="12700"/>
                </a:lnTo>
                <a:lnTo>
                  <a:pt x="8207997" y="6350"/>
                </a:lnTo>
                <a:lnTo>
                  <a:pt x="8220697" y="6350"/>
                </a:lnTo>
                <a:lnTo>
                  <a:pt x="8220697" y="12700"/>
                </a:lnTo>
                <a:close/>
              </a:path>
              <a:path w="8220709" h="4926965">
                <a:moveTo>
                  <a:pt x="12700" y="4920348"/>
                </a:moveTo>
                <a:lnTo>
                  <a:pt x="6349" y="4913998"/>
                </a:lnTo>
                <a:lnTo>
                  <a:pt x="12700" y="4913998"/>
                </a:lnTo>
                <a:lnTo>
                  <a:pt x="12700" y="4920348"/>
                </a:lnTo>
                <a:close/>
              </a:path>
              <a:path w="8220709" h="4926965">
                <a:moveTo>
                  <a:pt x="8207997" y="4920348"/>
                </a:moveTo>
                <a:lnTo>
                  <a:pt x="12700" y="4920348"/>
                </a:lnTo>
                <a:lnTo>
                  <a:pt x="12700" y="4913998"/>
                </a:lnTo>
                <a:lnTo>
                  <a:pt x="8207997" y="4913998"/>
                </a:lnTo>
                <a:lnTo>
                  <a:pt x="8207997" y="4920348"/>
                </a:lnTo>
                <a:close/>
              </a:path>
              <a:path w="8220709" h="4926965">
                <a:moveTo>
                  <a:pt x="8220697" y="4920348"/>
                </a:moveTo>
                <a:lnTo>
                  <a:pt x="8207997" y="4920348"/>
                </a:lnTo>
                <a:lnTo>
                  <a:pt x="8214347" y="4913998"/>
                </a:lnTo>
                <a:lnTo>
                  <a:pt x="8220697" y="4913998"/>
                </a:lnTo>
                <a:lnTo>
                  <a:pt x="8220697" y="492034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91383" y="1594103"/>
            <a:ext cx="6957059" cy="3840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23947" y="2507665"/>
            <a:ext cx="6821805" cy="24777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 b="1">
                <a:solidFill>
                  <a:srgbClr val="808080"/>
                </a:solidFill>
                <a:latin typeface="华文楷体"/>
                <a:cs typeface="华文楷体"/>
              </a:rPr>
              <a:t>测量前做好下面两项准备：</a:t>
            </a:r>
            <a:endParaRPr sz="2600">
              <a:latin typeface="华文楷体"/>
              <a:cs typeface="华文楷体"/>
            </a:endParaRPr>
          </a:p>
          <a:p>
            <a:pPr marL="12700" marR="13335" indent="230504">
              <a:lnSpc>
                <a:spcPct val="100000"/>
              </a:lnSpc>
              <a:spcBef>
                <a:spcPts val="20"/>
              </a:spcBef>
              <a:buSzPct val="95833"/>
              <a:buAutoNum type="arabicPlain"/>
              <a:tabLst>
                <a:tab pos="997585" algn="l"/>
              </a:tabLst>
            </a:pPr>
            <a:r>
              <a:rPr dirty="0" sz="2400" b="1">
                <a:solidFill>
                  <a:srgbClr val="808080"/>
                </a:solidFill>
                <a:latin typeface="华文楷体"/>
                <a:cs typeface="华文楷体"/>
              </a:rPr>
              <a:t>将多用电表的选择开关旋至直流电压挡，</a:t>
            </a:r>
            <a:r>
              <a:rPr dirty="0" sz="2400" spc="-5" b="1">
                <a:solidFill>
                  <a:srgbClr val="808080"/>
                </a:solidFill>
                <a:latin typeface="华文楷体"/>
                <a:cs typeface="华文楷体"/>
              </a:rPr>
              <a:t>要 </a:t>
            </a:r>
            <a:r>
              <a:rPr dirty="0" sz="2400" b="1">
                <a:solidFill>
                  <a:srgbClr val="808080"/>
                </a:solidFill>
                <a:latin typeface="华文楷体"/>
                <a:cs typeface="华文楷体"/>
              </a:rPr>
              <a:t>选择大于小灯泡两端电压估计值的量程</a:t>
            </a:r>
            <a:r>
              <a:rPr dirty="0" sz="2400" spc="-5" b="1">
                <a:solidFill>
                  <a:srgbClr val="808080"/>
                </a:solidFill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  <a:p>
            <a:pPr algn="just" marL="89535" marR="5080" indent="115570">
              <a:lnSpc>
                <a:spcPct val="100000"/>
              </a:lnSpc>
              <a:spcBef>
                <a:spcPts val="1760"/>
              </a:spcBef>
              <a:buSzPct val="95833"/>
              <a:buAutoNum type="arabicPlain"/>
              <a:tabLst>
                <a:tab pos="960119" algn="l"/>
              </a:tabLst>
            </a:pPr>
            <a:r>
              <a:rPr dirty="0" sz="2400" b="1">
                <a:latin typeface="华文楷体"/>
                <a:cs typeface="华文楷体"/>
              </a:rPr>
              <a:t>多用电表与小灯泡并联测电压，注意红表</a:t>
            </a:r>
            <a:r>
              <a:rPr dirty="0" sz="2400" spc="-5" b="1">
                <a:latin typeface="华文楷体"/>
                <a:cs typeface="华文楷体"/>
              </a:rPr>
              <a:t>笔 </a:t>
            </a:r>
            <a:r>
              <a:rPr dirty="0" sz="2400" b="1">
                <a:latin typeface="华文楷体"/>
                <a:cs typeface="华文楷体"/>
              </a:rPr>
              <a:t>与灯泡的高电势端连接，这样才能保证电流从红</a:t>
            </a:r>
            <a:r>
              <a:rPr dirty="0" sz="2400" spc="-5" b="1">
                <a:latin typeface="华文楷体"/>
                <a:cs typeface="华文楷体"/>
              </a:rPr>
              <a:t>表 </a:t>
            </a:r>
            <a:r>
              <a:rPr dirty="0" sz="2400" b="1">
                <a:latin typeface="华文楷体"/>
                <a:cs typeface="华文楷体"/>
              </a:rPr>
              <a:t>笔流入电表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26736" y="1494853"/>
            <a:ext cx="28695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0">
                <a:latin typeface="黑体"/>
                <a:cs typeface="黑体"/>
              </a:rPr>
              <a:t>测量小灯泡的电</a:t>
            </a:r>
            <a:r>
              <a:rPr dirty="0" sz="2800" spc="-5" b="0">
                <a:latin typeface="黑体"/>
                <a:cs typeface="黑体"/>
              </a:rPr>
              <a:t>压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91292" y="2033752"/>
            <a:ext cx="4899660" cy="0"/>
          </a:xfrm>
          <a:custGeom>
            <a:avLst/>
            <a:gdLst/>
            <a:ahLst/>
            <a:cxnLst/>
            <a:rect l="l" t="t" r="r" b="b"/>
            <a:pathLst>
              <a:path w="4899659" h="0">
                <a:moveTo>
                  <a:pt x="0" y="0"/>
                </a:moveTo>
                <a:lnTo>
                  <a:pt x="4899139" y="0"/>
                </a:lnTo>
              </a:path>
            </a:pathLst>
          </a:custGeom>
          <a:ln w="12700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28415" y="1772411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28059" y="1996439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5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37522" y="4989169"/>
            <a:ext cx="6056630" cy="858519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241935" indent="-229235">
              <a:lnSpc>
                <a:spcPct val="100000"/>
              </a:lnSpc>
              <a:spcBef>
                <a:spcPts val="500"/>
              </a:spcBef>
              <a:buSzPct val="95833"/>
              <a:buFont typeface="Times New Roman"/>
              <a:buAutoNum type="arabicPeriod"/>
              <a:tabLst>
                <a:tab pos="241935" algn="l"/>
              </a:tabLst>
            </a:pPr>
            <a:r>
              <a:rPr dirty="0" sz="2400" b="1">
                <a:latin typeface="华文楷体"/>
                <a:cs typeface="华文楷体"/>
              </a:rPr>
              <a:t>改变滑片的位置，观察小灯泡的发光情况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  <a:p>
            <a:pPr marL="241935" indent="-229235">
              <a:lnSpc>
                <a:spcPct val="100000"/>
              </a:lnSpc>
              <a:spcBef>
                <a:spcPts val="400"/>
              </a:spcBef>
              <a:buSzPct val="95833"/>
              <a:buFont typeface="Times New Roman"/>
              <a:buAutoNum type="arabicPeriod"/>
              <a:tabLst>
                <a:tab pos="241935" algn="l"/>
                <a:tab pos="2465705" algn="l"/>
              </a:tabLst>
            </a:pPr>
            <a:r>
              <a:rPr dirty="0" sz="2400" b="1">
                <a:latin typeface="华文楷体"/>
                <a:cs typeface="华文楷体"/>
              </a:rPr>
              <a:t>读数：</a:t>
            </a:r>
            <a:r>
              <a:rPr dirty="0" sz="2400" b="1" i="1">
                <a:latin typeface="Times New Roman"/>
                <a:cs typeface="Times New Roman"/>
              </a:rPr>
              <a:t>U</a:t>
            </a:r>
            <a:r>
              <a:rPr dirty="0" sz="2400" b="1">
                <a:latin typeface="Times New Roman"/>
                <a:cs typeface="Times New Roman"/>
              </a:rPr>
              <a:t>=</a:t>
            </a:r>
            <a:r>
              <a:rPr dirty="0" u="heavy" sz="240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2400" b="1">
                <a:latin typeface="Times New Roman"/>
                <a:cs typeface="Times New Roman"/>
              </a:rPr>
              <a:t>V</a:t>
            </a:r>
            <a:r>
              <a:rPr dirty="0" sz="2400" b="1">
                <a:latin typeface="华文楷体"/>
                <a:cs typeface="华文楷体"/>
              </a:rPr>
              <a:t>。</a:t>
            </a:r>
            <a:r>
              <a:rPr dirty="0" sz="2400" b="1">
                <a:latin typeface="Times New Roman"/>
                <a:cs typeface="Times New Roman"/>
              </a:rPr>
              <a:t>(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10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V</a:t>
            </a:r>
            <a:r>
              <a:rPr dirty="0" sz="2400" b="1">
                <a:latin typeface="华文楷体"/>
                <a:cs typeface="华文楷体"/>
              </a:rPr>
              <a:t>挡</a:t>
            </a:r>
            <a:r>
              <a:rPr dirty="0" sz="2400" spc="-5" b="1">
                <a:latin typeface="华文楷体"/>
                <a:cs typeface="华文楷体"/>
              </a:rPr>
              <a:t>）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68751" y="1386839"/>
            <a:ext cx="5760720" cy="3240405"/>
          </a:xfrm>
          <a:custGeom>
            <a:avLst/>
            <a:gdLst/>
            <a:ahLst/>
            <a:cxnLst/>
            <a:rect l="l" t="t" r="r" b="b"/>
            <a:pathLst>
              <a:path w="5760720" h="3240404">
                <a:moveTo>
                  <a:pt x="0" y="0"/>
                </a:moveTo>
                <a:lnTo>
                  <a:pt x="5760720" y="0"/>
                </a:lnTo>
                <a:lnTo>
                  <a:pt x="5760720" y="3240024"/>
                </a:lnTo>
                <a:lnTo>
                  <a:pt x="0" y="3240024"/>
                </a:lnTo>
                <a:lnTo>
                  <a:pt x="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62401" y="1381188"/>
            <a:ext cx="5772785" cy="3253104"/>
          </a:xfrm>
          <a:custGeom>
            <a:avLst/>
            <a:gdLst/>
            <a:ahLst/>
            <a:cxnLst/>
            <a:rect l="l" t="t" r="r" b="b"/>
            <a:pathLst>
              <a:path w="5772784" h="3253104">
                <a:moveTo>
                  <a:pt x="5772696" y="3252698"/>
                </a:moveTo>
                <a:lnTo>
                  <a:pt x="0" y="3252698"/>
                </a:lnTo>
                <a:lnTo>
                  <a:pt x="0" y="0"/>
                </a:lnTo>
                <a:lnTo>
                  <a:pt x="5772696" y="0"/>
                </a:lnTo>
                <a:lnTo>
                  <a:pt x="5772696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239998"/>
                </a:lnTo>
                <a:lnTo>
                  <a:pt x="6350" y="3239998"/>
                </a:lnTo>
                <a:lnTo>
                  <a:pt x="12700" y="3246348"/>
                </a:lnTo>
                <a:lnTo>
                  <a:pt x="5772696" y="3246348"/>
                </a:lnTo>
                <a:lnTo>
                  <a:pt x="5772696" y="3252698"/>
                </a:lnTo>
                <a:close/>
              </a:path>
              <a:path w="5772784" h="325310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5772784" h="3253104">
                <a:moveTo>
                  <a:pt x="5759996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5759996" y="6350"/>
                </a:lnTo>
                <a:lnTo>
                  <a:pt x="5759996" y="12700"/>
                </a:lnTo>
                <a:close/>
              </a:path>
              <a:path w="5772784" h="3253104">
                <a:moveTo>
                  <a:pt x="5759996" y="3246348"/>
                </a:moveTo>
                <a:lnTo>
                  <a:pt x="5759996" y="6350"/>
                </a:lnTo>
                <a:lnTo>
                  <a:pt x="5766346" y="12700"/>
                </a:lnTo>
                <a:lnTo>
                  <a:pt x="5772696" y="12700"/>
                </a:lnTo>
                <a:lnTo>
                  <a:pt x="5772696" y="3239998"/>
                </a:lnTo>
                <a:lnTo>
                  <a:pt x="5766346" y="3239998"/>
                </a:lnTo>
                <a:lnTo>
                  <a:pt x="5759996" y="3246348"/>
                </a:lnTo>
                <a:close/>
              </a:path>
              <a:path w="5772784" h="3253104">
                <a:moveTo>
                  <a:pt x="5772696" y="12700"/>
                </a:moveTo>
                <a:lnTo>
                  <a:pt x="5766346" y="12700"/>
                </a:lnTo>
                <a:lnTo>
                  <a:pt x="5759996" y="6350"/>
                </a:lnTo>
                <a:lnTo>
                  <a:pt x="5772696" y="6350"/>
                </a:lnTo>
                <a:lnTo>
                  <a:pt x="5772696" y="12700"/>
                </a:lnTo>
                <a:close/>
              </a:path>
              <a:path w="5772784" h="3253104">
                <a:moveTo>
                  <a:pt x="12700" y="3246348"/>
                </a:moveTo>
                <a:lnTo>
                  <a:pt x="6350" y="3239998"/>
                </a:lnTo>
                <a:lnTo>
                  <a:pt x="12700" y="3239998"/>
                </a:lnTo>
                <a:lnTo>
                  <a:pt x="12700" y="3246348"/>
                </a:lnTo>
                <a:close/>
              </a:path>
              <a:path w="5772784" h="3253104">
                <a:moveTo>
                  <a:pt x="5759996" y="3246348"/>
                </a:moveTo>
                <a:lnTo>
                  <a:pt x="12700" y="3246348"/>
                </a:lnTo>
                <a:lnTo>
                  <a:pt x="12700" y="3239998"/>
                </a:lnTo>
                <a:lnTo>
                  <a:pt x="5759996" y="3239998"/>
                </a:lnTo>
                <a:lnTo>
                  <a:pt x="5759996" y="3246348"/>
                </a:lnTo>
                <a:close/>
              </a:path>
              <a:path w="5772784" h="3253104">
                <a:moveTo>
                  <a:pt x="5772696" y="3246348"/>
                </a:moveTo>
                <a:lnTo>
                  <a:pt x="5759996" y="3246348"/>
                </a:lnTo>
                <a:lnTo>
                  <a:pt x="5766346" y="3239998"/>
                </a:lnTo>
                <a:lnTo>
                  <a:pt x="5772696" y="3239998"/>
                </a:lnTo>
                <a:lnTo>
                  <a:pt x="5772696" y="3246348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87382" y="1600136"/>
            <a:ext cx="3053715" cy="1229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45"/>
              </a:lnSpc>
            </a:pPr>
            <a:r>
              <a:rPr dirty="0" sz="2400" b="1">
                <a:latin typeface="华文楷体"/>
                <a:cs typeface="华文楷体"/>
              </a:rPr>
              <a:t>视频</a:t>
            </a:r>
            <a:r>
              <a:rPr dirty="0" sz="2400" spc="-5" b="1">
                <a:latin typeface="华文楷体"/>
                <a:cs typeface="华文楷体"/>
              </a:rPr>
              <a:t>：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13900"/>
              </a:lnSpc>
            </a:pPr>
            <a:r>
              <a:rPr dirty="0" sz="2400" b="1">
                <a:latin typeface="华文楷体"/>
                <a:cs typeface="华文楷体"/>
              </a:rPr>
              <a:t>电压减大，灯泡变亮</a:t>
            </a:r>
            <a:r>
              <a:rPr dirty="0" sz="2400" spc="-5" b="1">
                <a:latin typeface="华文楷体"/>
                <a:cs typeface="华文楷体"/>
              </a:rPr>
              <a:t>； </a:t>
            </a:r>
            <a:r>
              <a:rPr dirty="0" sz="2400" b="1">
                <a:latin typeface="华文楷体"/>
                <a:cs typeface="华文楷体"/>
              </a:rPr>
              <a:t>某个状态下，读数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1383" y="1386839"/>
            <a:ext cx="6399276" cy="3607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68751" y="1386839"/>
            <a:ext cx="5760720" cy="3240405"/>
          </a:xfrm>
          <a:custGeom>
            <a:avLst/>
            <a:gdLst/>
            <a:ahLst/>
            <a:cxnLst/>
            <a:rect l="l" t="t" r="r" b="b"/>
            <a:pathLst>
              <a:path w="5760720" h="3240404">
                <a:moveTo>
                  <a:pt x="0" y="0"/>
                </a:moveTo>
                <a:lnTo>
                  <a:pt x="5760720" y="0"/>
                </a:lnTo>
                <a:lnTo>
                  <a:pt x="5760720" y="3240024"/>
                </a:lnTo>
                <a:lnTo>
                  <a:pt x="0" y="3240024"/>
                </a:lnTo>
                <a:lnTo>
                  <a:pt x="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62401" y="1381188"/>
            <a:ext cx="5772785" cy="3253104"/>
          </a:xfrm>
          <a:custGeom>
            <a:avLst/>
            <a:gdLst/>
            <a:ahLst/>
            <a:cxnLst/>
            <a:rect l="l" t="t" r="r" b="b"/>
            <a:pathLst>
              <a:path w="5772784" h="3253104">
                <a:moveTo>
                  <a:pt x="5772696" y="3252698"/>
                </a:moveTo>
                <a:lnTo>
                  <a:pt x="0" y="3252698"/>
                </a:lnTo>
                <a:lnTo>
                  <a:pt x="0" y="0"/>
                </a:lnTo>
                <a:lnTo>
                  <a:pt x="5772696" y="0"/>
                </a:lnTo>
                <a:lnTo>
                  <a:pt x="5772696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239998"/>
                </a:lnTo>
                <a:lnTo>
                  <a:pt x="6350" y="3239998"/>
                </a:lnTo>
                <a:lnTo>
                  <a:pt x="12700" y="3246348"/>
                </a:lnTo>
                <a:lnTo>
                  <a:pt x="5772696" y="3246348"/>
                </a:lnTo>
                <a:lnTo>
                  <a:pt x="5772696" y="3252698"/>
                </a:lnTo>
                <a:close/>
              </a:path>
              <a:path w="5772784" h="3253104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5772784" h="3253104">
                <a:moveTo>
                  <a:pt x="5759996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5759996" y="6350"/>
                </a:lnTo>
                <a:lnTo>
                  <a:pt x="5759996" y="12700"/>
                </a:lnTo>
                <a:close/>
              </a:path>
              <a:path w="5772784" h="3253104">
                <a:moveTo>
                  <a:pt x="5759996" y="3246348"/>
                </a:moveTo>
                <a:lnTo>
                  <a:pt x="5759996" y="6350"/>
                </a:lnTo>
                <a:lnTo>
                  <a:pt x="5766346" y="12700"/>
                </a:lnTo>
                <a:lnTo>
                  <a:pt x="5772696" y="12700"/>
                </a:lnTo>
                <a:lnTo>
                  <a:pt x="5772696" y="3239998"/>
                </a:lnTo>
                <a:lnTo>
                  <a:pt x="5766346" y="3239998"/>
                </a:lnTo>
                <a:lnTo>
                  <a:pt x="5759996" y="3246348"/>
                </a:lnTo>
                <a:close/>
              </a:path>
              <a:path w="5772784" h="3253104">
                <a:moveTo>
                  <a:pt x="5772696" y="12700"/>
                </a:moveTo>
                <a:lnTo>
                  <a:pt x="5766346" y="12700"/>
                </a:lnTo>
                <a:lnTo>
                  <a:pt x="5759996" y="6350"/>
                </a:lnTo>
                <a:lnTo>
                  <a:pt x="5772696" y="6350"/>
                </a:lnTo>
                <a:lnTo>
                  <a:pt x="5772696" y="12700"/>
                </a:lnTo>
                <a:close/>
              </a:path>
              <a:path w="5772784" h="3253104">
                <a:moveTo>
                  <a:pt x="12700" y="3246348"/>
                </a:moveTo>
                <a:lnTo>
                  <a:pt x="6350" y="3239998"/>
                </a:lnTo>
                <a:lnTo>
                  <a:pt x="12700" y="3239998"/>
                </a:lnTo>
                <a:lnTo>
                  <a:pt x="12700" y="3246348"/>
                </a:lnTo>
                <a:close/>
              </a:path>
              <a:path w="5772784" h="3253104">
                <a:moveTo>
                  <a:pt x="5759996" y="3246348"/>
                </a:moveTo>
                <a:lnTo>
                  <a:pt x="12700" y="3246348"/>
                </a:lnTo>
                <a:lnTo>
                  <a:pt x="12700" y="3239998"/>
                </a:lnTo>
                <a:lnTo>
                  <a:pt x="5759996" y="3239998"/>
                </a:lnTo>
                <a:lnTo>
                  <a:pt x="5759996" y="3246348"/>
                </a:lnTo>
                <a:close/>
              </a:path>
              <a:path w="5772784" h="3253104">
                <a:moveTo>
                  <a:pt x="5772696" y="3246348"/>
                </a:moveTo>
                <a:lnTo>
                  <a:pt x="5759996" y="3246348"/>
                </a:lnTo>
                <a:lnTo>
                  <a:pt x="5766346" y="3239998"/>
                </a:lnTo>
                <a:lnTo>
                  <a:pt x="5772696" y="3239998"/>
                </a:lnTo>
                <a:lnTo>
                  <a:pt x="5772696" y="3246348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287382" y="1600136"/>
            <a:ext cx="3053715" cy="1229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45"/>
              </a:lnSpc>
            </a:pPr>
            <a:r>
              <a:rPr dirty="0" sz="2400" b="1">
                <a:latin typeface="华文楷体"/>
                <a:cs typeface="华文楷体"/>
              </a:rPr>
              <a:t>视频</a:t>
            </a:r>
            <a:r>
              <a:rPr dirty="0" sz="2400" spc="-5" b="1">
                <a:latin typeface="华文楷体"/>
                <a:cs typeface="华文楷体"/>
              </a:rPr>
              <a:t>：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13900"/>
              </a:lnSpc>
            </a:pPr>
            <a:r>
              <a:rPr dirty="0" sz="2400" b="1">
                <a:latin typeface="华文楷体"/>
                <a:cs typeface="华文楷体"/>
              </a:rPr>
              <a:t>电压减大，灯泡变亮</a:t>
            </a:r>
            <a:r>
              <a:rPr dirty="0" sz="2400" spc="-5" b="1">
                <a:latin typeface="华文楷体"/>
                <a:cs typeface="华文楷体"/>
              </a:rPr>
              <a:t>； </a:t>
            </a:r>
            <a:r>
              <a:rPr dirty="0" sz="2400" b="1">
                <a:latin typeface="华文楷体"/>
                <a:cs typeface="华文楷体"/>
              </a:rPr>
              <a:t>某个状态下，读数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91383" y="1386839"/>
            <a:ext cx="6399276" cy="3607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137522" y="5039969"/>
            <a:ext cx="605663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1.</a:t>
            </a:r>
            <a:r>
              <a:rPr dirty="0" sz="2400" b="1">
                <a:latin typeface="华文楷体"/>
                <a:cs typeface="华文楷体"/>
              </a:rPr>
              <a:t>改变滑片的位置，观察小灯泡的发光情况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tabLst>
                <a:tab pos="1780539" algn="l"/>
                <a:tab pos="2465705" algn="l"/>
              </a:tabLst>
            </a:pPr>
            <a:r>
              <a:rPr dirty="0" sz="2400" b="1">
                <a:latin typeface="Times New Roman"/>
                <a:cs typeface="Times New Roman"/>
              </a:rPr>
              <a:t>2.</a:t>
            </a:r>
            <a:r>
              <a:rPr dirty="0" sz="2400" b="1">
                <a:latin typeface="华文楷体"/>
                <a:cs typeface="华文楷体"/>
              </a:rPr>
              <a:t>读数：</a:t>
            </a:r>
            <a:r>
              <a:rPr dirty="0" sz="2400" b="1" i="1">
                <a:latin typeface="Times New Roman"/>
                <a:cs typeface="Times New Roman"/>
              </a:rPr>
              <a:t>U</a:t>
            </a:r>
            <a:r>
              <a:rPr dirty="0" sz="2400" b="1">
                <a:latin typeface="Times New Roman"/>
                <a:cs typeface="Times New Roman"/>
              </a:rPr>
              <a:t>=</a:t>
            </a:r>
            <a:r>
              <a:rPr dirty="0" u="heavy" baseline="3472" sz="3600" b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u="heavy" baseline="2976" sz="4200" spc="-7" b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9.4	</a:t>
            </a:r>
            <a:r>
              <a:rPr dirty="0" sz="2400" b="1">
                <a:latin typeface="Times New Roman"/>
                <a:cs typeface="Times New Roman"/>
              </a:rPr>
              <a:t>V</a:t>
            </a:r>
            <a:r>
              <a:rPr dirty="0" sz="2400" b="1">
                <a:latin typeface="华文楷体"/>
                <a:cs typeface="华文楷体"/>
              </a:rPr>
              <a:t>。</a:t>
            </a:r>
            <a:r>
              <a:rPr dirty="0" sz="2400" b="1">
                <a:latin typeface="Times New Roman"/>
                <a:cs typeface="Times New Roman"/>
              </a:rPr>
              <a:t>(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10</a:t>
            </a:r>
            <a:r>
              <a:rPr dirty="0" sz="2400" spc="-5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V</a:t>
            </a:r>
            <a:r>
              <a:rPr dirty="0" sz="2400" b="1">
                <a:latin typeface="华文楷体"/>
                <a:cs typeface="华文楷体"/>
              </a:rPr>
              <a:t>挡</a:t>
            </a:r>
            <a:r>
              <a:rPr dirty="0" sz="2400" spc="-5" b="1">
                <a:latin typeface="华文楷体"/>
                <a:cs typeface="华文楷体"/>
              </a:rPr>
              <a:t>）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0592" y="1659445"/>
            <a:ext cx="35807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0">
                <a:latin typeface="黑体"/>
                <a:cs typeface="黑体"/>
              </a:rPr>
              <a:t>测量通过小灯泡的电</a:t>
            </a:r>
            <a:r>
              <a:rPr dirty="0" sz="2800" spc="-5" b="0">
                <a:latin typeface="黑体"/>
                <a:cs typeface="黑体"/>
              </a:rPr>
              <a:t>流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10748" y="2198344"/>
            <a:ext cx="4899660" cy="0"/>
          </a:xfrm>
          <a:custGeom>
            <a:avLst/>
            <a:gdLst/>
            <a:ahLst/>
            <a:cxnLst/>
            <a:rect l="l" t="t" r="r" b="b"/>
            <a:pathLst>
              <a:path w="4899659" h="0">
                <a:moveTo>
                  <a:pt x="0" y="0"/>
                </a:moveTo>
                <a:lnTo>
                  <a:pt x="4899139" y="0"/>
                </a:lnTo>
              </a:path>
            </a:pathLst>
          </a:custGeom>
          <a:ln w="12700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47871" y="1937004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47515" y="2161032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5" h="245744">
                <a:moveTo>
                  <a:pt x="0" y="0"/>
                </a:moveTo>
                <a:lnTo>
                  <a:pt x="245363" y="0"/>
                </a:lnTo>
                <a:lnTo>
                  <a:pt x="245363" y="245364"/>
                </a:lnTo>
                <a:lnTo>
                  <a:pt x="0" y="245364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28601" y="2702356"/>
            <a:ext cx="1700085" cy="2735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7984" y="1458277"/>
            <a:ext cx="358076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0">
                <a:latin typeface="黑体"/>
                <a:cs typeface="黑体"/>
              </a:rPr>
              <a:t>测量通过小灯泡的电</a:t>
            </a:r>
            <a:r>
              <a:rPr dirty="0" sz="2800" spc="-5" b="0">
                <a:latin typeface="黑体"/>
                <a:cs typeface="黑体"/>
              </a:rPr>
              <a:t>流</a:t>
            </a:r>
            <a:endParaRPr sz="28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8140" y="1997176"/>
            <a:ext cx="4899660" cy="0"/>
          </a:xfrm>
          <a:custGeom>
            <a:avLst/>
            <a:gdLst/>
            <a:ahLst/>
            <a:cxnLst/>
            <a:rect l="l" t="t" r="r" b="b"/>
            <a:pathLst>
              <a:path w="4899659" h="0">
                <a:moveTo>
                  <a:pt x="0" y="0"/>
                </a:moveTo>
                <a:lnTo>
                  <a:pt x="4899139" y="0"/>
                </a:lnTo>
              </a:path>
            </a:pathLst>
          </a:custGeom>
          <a:ln w="12700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55264" y="1735835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54908" y="1959864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5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63467" y="2337816"/>
            <a:ext cx="5366003" cy="3014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3657" y="1932228"/>
            <a:ext cx="617283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b="0">
                <a:latin typeface="黑体"/>
                <a:cs typeface="黑体"/>
              </a:rPr>
              <a:t>实验：练习使用多用电</a:t>
            </a:r>
            <a:r>
              <a:rPr dirty="0" sz="4400" spc="5" b="0">
                <a:latin typeface="黑体"/>
                <a:cs typeface="黑体"/>
              </a:rPr>
              <a:t>表</a:t>
            </a:r>
            <a:endParaRPr sz="4400">
              <a:latin typeface="黑体"/>
              <a:cs typeface="黑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96478" y="3775053"/>
          <a:ext cx="8794750" cy="972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3365"/>
                <a:gridCol w="805814"/>
                <a:gridCol w="5195570"/>
              </a:tblGrid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ts val="3315"/>
                        </a:lnSpc>
                        <a:tabLst>
                          <a:tab pos="745490" algn="l"/>
                        </a:tabLst>
                      </a:pPr>
                      <a:r>
                        <a:rPr dirty="0" sz="2800" spc="-10" b="1">
                          <a:latin typeface="华文楷体"/>
                          <a:cs typeface="华文楷体"/>
                        </a:rPr>
                        <a:t>年	</a:t>
                      </a:r>
                      <a:r>
                        <a:rPr dirty="0" sz="2800" b="1">
                          <a:latin typeface="华文楷体"/>
                          <a:cs typeface="华文楷体"/>
                        </a:rPr>
                        <a:t>级：高</a:t>
                      </a:r>
                      <a:r>
                        <a:rPr dirty="0" sz="2800" spc="-10" b="1">
                          <a:latin typeface="华文楷体"/>
                          <a:cs typeface="华文楷体"/>
                        </a:rPr>
                        <a:t>二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70815">
                        <a:lnSpc>
                          <a:spcPts val="3315"/>
                        </a:lnSpc>
                      </a:pPr>
                      <a:r>
                        <a:rPr dirty="0" sz="2800" b="1"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3315"/>
                        </a:lnSpc>
                      </a:pPr>
                      <a:r>
                        <a:rPr dirty="0" sz="2800" b="1">
                          <a:latin typeface="华文楷体"/>
                          <a:cs typeface="华文楷体"/>
                        </a:rPr>
                        <a:t>科：物理（人教版</a:t>
                      </a:r>
                      <a:r>
                        <a:rPr dirty="0" sz="2800" spc="-10" b="1">
                          <a:latin typeface="华文楷体"/>
                          <a:cs typeface="华文楷体"/>
                        </a:rPr>
                        <a:t>）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0"/>
                </a:tc>
              </a:tr>
              <a:tr h="48617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latin typeface="华文楷体"/>
                          <a:cs typeface="华文楷体"/>
                        </a:rPr>
                        <a:t>主讲人：韩立</a:t>
                      </a:r>
                      <a:r>
                        <a:rPr dirty="0" sz="2800" spc="-10" b="1">
                          <a:latin typeface="华文楷体"/>
                          <a:cs typeface="华文楷体"/>
                        </a:rPr>
                        <a:t>新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17462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800" b="1">
                          <a:latin typeface="华文楷体"/>
                          <a:cs typeface="华文楷体"/>
                        </a:rPr>
                        <a:t>校：北京师范大学第二附属中</a:t>
                      </a:r>
                      <a:r>
                        <a:rPr dirty="0" sz="2800" spc="-10" b="1">
                          <a:latin typeface="华文楷体"/>
                          <a:cs typeface="华文楷体"/>
                        </a:rPr>
                        <a:t>学</a:t>
                      </a:r>
                      <a:endParaRPr sz="2800">
                        <a:latin typeface="华文楷体"/>
                        <a:cs typeface="华文楷体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8550" y="1484312"/>
            <a:ext cx="3359150" cy="813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45"/>
              </a:lnSpc>
            </a:pPr>
            <a:r>
              <a:rPr dirty="0" sz="2400" b="1">
                <a:latin typeface="华文楷体"/>
                <a:cs typeface="华文楷体"/>
              </a:rPr>
              <a:t>视频</a:t>
            </a:r>
            <a:r>
              <a:rPr dirty="0" sz="2400" spc="-5" b="1">
                <a:latin typeface="华文楷体"/>
                <a:cs typeface="华文楷体"/>
              </a:rPr>
              <a:t>：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dirty="0" sz="2400" b="1">
                <a:latin typeface="华文楷体"/>
                <a:cs typeface="华文楷体"/>
              </a:rPr>
              <a:t>某个状态下，电流读数</a:t>
            </a:r>
            <a:r>
              <a:rPr dirty="0" sz="2400" spc="-5" b="1">
                <a:latin typeface="华文楷体"/>
                <a:cs typeface="华文楷体"/>
              </a:rPr>
              <a:t>；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29127" y="1075944"/>
            <a:ext cx="7002780" cy="467995"/>
          </a:xfrm>
          <a:custGeom>
            <a:avLst/>
            <a:gdLst/>
            <a:ahLst/>
            <a:cxnLst/>
            <a:rect l="l" t="t" r="r" b="b"/>
            <a:pathLst>
              <a:path w="7002780" h="467994">
                <a:moveTo>
                  <a:pt x="0" y="0"/>
                </a:moveTo>
                <a:lnTo>
                  <a:pt x="7002780" y="0"/>
                </a:lnTo>
                <a:lnTo>
                  <a:pt x="7002780" y="467867"/>
                </a:lnTo>
                <a:lnTo>
                  <a:pt x="0" y="467867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44367" y="1527047"/>
            <a:ext cx="6213348" cy="3422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971012" y="5045798"/>
            <a:ext cx="64039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15079" algn="l"/>
              </a:tabLst>
            </a:pPr>
            <a:r>
              <a:rPr dirty="0" sz="2400" b="1">
                <a:latin typeface="华文楷体"/>
                <a:cs typeface="华文楷体"/>
              </a:rPr>
              <a:t>通过小灯泡的电</a:t>
            </a:r>
            <a:r>
              <a:rPr dirty="0" sz="2400" spc="-5" b="1">
                <a:latin typeface="华文楷体"/>
                <a:cs typeface="华文楷体"/>
              </a:rPr>
              <a:t>流</a:t>
            </a:r>
            <a:r>
              <a:rPr dirty="0" sz="2400" b="1">
                <a:latin typeface="华文楷体"/>
                <a:cs typeface="华文楷体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I</a:t>
            </a:r>
            <a:r>
              <a:rPr dirty="0" sz="2400" spc="5" b="1" i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=</a:t>
            </a:r>
            <a:r>
              <a:rPr dirty="0" u="heavy" sz="2400" b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2400" b="1">
                <a:latin typeface="Times New Roman"/>
                <a:cs typeface="Times New Roman"/>
              </a:rPr>
              <a:t>mA</a:t>
            </a:r>
            <a:r>
              <a:rPr dirty="0" sz="2400" b="1">
                <a:latin typeface="华文楷体"/>
                <a:cs typeface="华文楷体"/>
              </a:rPr>
              <a:t>。</a:t>
            </a:r>
            <a:r>
              <a:rPr dirty="0" sz="2400" b="1">
                <a:latin typeface="Times New Roman"/>
                <a:cs typeface="Times New Roman"/>
              </a:rPr>
              <a:t>(</a:t>
            </a:r>
            <a:r>
              <a:rPr dirty="0" sz="2400" spc="-40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100</a:t>
            </a:r>
            <a:r>
              <a:rPr dirty="0" sz="2400" spc="-4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mA</a:t>
            </a:r>
            <a:r>
              <a:rPr dirty="0" sz="2400" b="1">
                <a:latin typeface="华文楷体"/>
                <a:cs typeface="华文楷体"/>
              </a:rPr>
              <a:t>挡</a:t>
            </a:r>
            <a:r>
              <a:rPr dirty="0" sz="2400" spc="-5" b="1">
                <a:latin typeface="华文楷体"/>
                <a:cs typeface="华文楷体"/>
              </a:rPr>
              <a:t>）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8550" y="1484312"/>
            <a:ext cx="3359150" cy="813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45"/>
              </a:lnSpc>
            </a:pPr>
            <a:r>
              <a:rPr dirty="0" sz="2400" b="1">
                <a:latin typeface="华文楷体"/>
                <a:cs typeface="华文楷体"/>
              </a:rPr>
              <a:t>视频</a:t>
            </a:r>
            <a:r>
              <a:rPr dirty="0" sz="2400" spc="-5" b="1">
                <a:latin typeface="华文楷体"/>
                <a:cs typeface="华文楷体"/>
              </a:rPr>
              <a:t>：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dirty="0" sz="2400" b="1">
                <a:latin typeface="华文楷体"/>
                <a:cs typeface="华文楷体"/>
              </a:rPr>
              <a:t>某个状态下，电流读数</a:t>
            </a:r>
            <a:r>
              <a:rPr dirty="0" sz="2400" spc="-5" b="1">
                <a:latin typeface="华文楷体"/>
                <a:cs typeface="华文楷体"/>
              </a:rPr>
              <a:t>；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29127" y="1075944"/>
            <a:ext cx="7002780" cy="467995"/>
          </a:xfrm>
          <a:custGeom>
            <a:avLst/>
            <a:gdLst/>
            <a:ahLst/>
            <a:cxnLst/>
            <a:rect l="l" t="t" r="r" b="b"/>
            <a:pathLst>
              <a:path w="7002780" h="467994">
                <a:moveTo>
                  <a:pt x="0" y="0"/>
                </a:moveTo>
                <a:lnTo>
                  <a:pt x="7002780" y="0"/>
                </a:lnTo>
                <a:lnTo>
                  <a:pt x="7002780" y="467867"/>
                </a:lnTo>
                <a:lnTo>
                  <a:pt x="0" y="467867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44367" y="1527047"/>
            <a:ext cx="6213348" cy="3422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971012" y="5004676"/>
            <a:ext cx="640397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97225" algn="l"/>
                <a:tab pos="3815079" algn="l"/>
              </a:tabLst>
            </a:pPr>
            <a:r>
              <a:rPr dirty="0" baseline="1157" sz="3600" b="1">
                <a:latin typeface="华文楷体"/>
                <a:cs typeface="华文楷体"/>
              </a:rPr>
              <a:t>通过小灯泡的电</a:t>
            </a:r>
            <a:r>
              <a:rPr dirty="0" baseline="1157" sz="3600" spc="-7" b="1">
                <a:latin typeface="华文楷体"/>
                <a:cs typeface="华文楷体"/>
              </a:rPr>
              <a:t>流</a:t>
            </a:r>
            <a:r>
              <a:rPr dirty="0" baseline="1157" sz="3600" b="1">
                <a:latin typeface="华文楷体"/>
                <a:cs typeface="华文楷体"/>
              </a:rPr>
              <a:t> </a:t>
            </a:r>
            <a:r>
              <a:rPr dirty="0" baseline="1157" sz="3600" b="1" i="1">
                <a:latin typeface="Times New Roman"/>
                <a:cs typeface="Times New Roman"/>
              </a:rPr>
              <a:t>I</a:t>
            </a:r>
            <a:r>
              <a:rPr dirty="0" baseline="1157" sz="3600" spc="7" b="1" i="1">
                <a:latin typeface="Times New Roman"/>
                <a:cs typeface="Times New Roman"/>
              </a:rPr>
              <a:t> </a:t>
            </a:r>
            <a:r>
              <a:rPr dirty="0" baseline="1157" sz="3600" b="1">
                <a:latin typeface="Times New Roman"/>
                <a:cs typeface="Times New Roman"/>
              </a:rPr>
              <a:t>=</a:t>
            </a:r>
            <a:r>
              <a:rPr dirty="0" u="heavy" sz="2400" b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u="heavy" sz="2800" spc="-5" b="1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90	</a:t>
            </a:r>
            <a:r>
              <a:rPr dirty="0" baseline="1157" sz="3600" b="1">
                <a:latin typeface="Times New Roman"/>
                <a:cs typeface="Times New Roman"/>
              </a:rPr>
              <a:t>mA</a:t>
            </a:r>
            <a:r>
              <a:rPr dirty="0" baseline="1157" sz="3600" b="1">
                <a:latin typeface="华文楷体"/>
                <a:cs typeface="华文楷体"/>
              </a:rPr>
              <a:t>。</a:t>
            </a:r>
            <a:r>
              <a:rPr dirty="0" baseline="1157" sz="3600" b="1">
                <a:latin typeface="Times New Roman"/>
                <a:cs typeface="Times New Roman"/>
              </a:rPr>
              <a:t>(</a:t>
            </a:r>
            <a:r>
              <a:rPr dirty="0" baseline="1157" sz="3600" spc="-60" b="1">
                <a:latin typeface="Times New Roman"/>
                <a:cs typeface="Times New Roman"/>
              </a:rPr>
              <a:t> </a:t>
            </a:r>
            <a:r>
              <a:rPr dirty="0" baseline="1157" sz="3600" b="1">
                <a:latin typeface="Times New Roman"/>
                <a:cs typeface="Times New Roman"/>
              </a:rPr>
              <a:t>100</a:t>
            </a:r>
            <a:r>
              <a:rPr dirty="0" baseline="1157" sz="3600" spc="-67" b="1">
                <a:latin typeface="Times New Roman"/>
                <a:cs typeface="Times New Roman"/>
              </a:rPr>
              <a:t> </a:t>
            </a:r>
            <a:r>
              <a:rPr dirty="0" baseline="1157" sz="3600" b="1">
                <a:latin typeface="Times New Roman"/>
                <a:cs typeface="Times New Roman"/>
              </a:rPr>
              <a:t>mA</a:t>
            </a:r>
            <a:r>
              <a:rPr dirty="0" baseline="1157" sz="3600" b="1">
                <a:latin typeface="华文楷体"/>
                <a:cs typeface="华文楷体"/>
              </a:rPr>
              <a:t>挡</a:t>
            </a:r>
            <a:r>
              <a:rPr dirty="0" baseline="1157" sz="3600" spc="-7" b="1">
                <a:latin typeface="华文楷体"/>
                <a:cs typeface="华文楷体"/>
              </a:rPr>
              <a:t>）</a:t>
            </a:r>
            <a:endParaRPr baseline="1157" sz="3600">
              <a:latin typeface="华文楷体"/>
              <a:cs typeface="华文楷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1148" y="1503794"/>
            <a:ext cx="16516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0">
                <a:latin typeface="黑体"/>
                <a:cs typeface="黑体"/>
              </a:rPr>
              <a:t>测量电</a:t>
            </a:r>
            <a:r>
              <a:rPr dirty="0" sz="3200" spc="5" b="0">
                <a:latin typeface="黑体"/>
                <a:cs typeface="黑体"/>
              </a:rPr>
              <a:t>阻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63660" y="2149576"/>
            <a:ext cx="4899660" cy="0"/>
          </a:xfrm>
          <a:custGeom>
            <a:avLst/>
            <a:gdLst/>
            <a:ahLst/>
            <a:cxnLst/>
            <a:rect l="l" t="t" r="r" b="b"/>
            <a:pathLst>
              <a:path w="4899659" h="0">
                <a:moveTo>
                  <a:pt x="0" y="0"/>
                </a:moveTo>
                <a:lnTo>
                  <a:pt x="4899139" y="0"/>
                </a:lnTo>
              </a:path>
            </a:pathLst>
          </a:custGeom>
          <a:ln w="12700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00783" y="1888235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00427" y="2112264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4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01133" y="4744720"/>
            <a:ext cx="7620" cy="78740"/>
          </a:xfrm>
          <a:custGeom>
            <a:avLst/>
            <a:gdLst/>
            <a:ahLst/>
            <a:cxnLst/>
            <a:rect l="l" t="t" r="r" b="b"/>
            <a:pathLst>
              <a:path w="7620" h="78739">
                <a:moveTo>
                  <a:pt x="7619" y="0"/>
                </a:moveTo>
                <a:lnTo>
                  <a:pt x="7619" y="78612"/>
                </a:lnTo>
                <a:lnTo>
                  <a:pt x="0" y="78612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E331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11231" y="3039198"/>
            <a:ext cx="706755" cy="1057910"/>
          </a:xfrm>
          <a:custGeom>
            <a:avLst/>
            <a:gdLst/>
            <a:ahLst/>
            <a:cxnLst/>
            <a:rect l="l" t="t" r="r" b="b"/>
            <a:pathLst>
              <a:path w="706754" h="1057910">
                <a:moveTo>
                  <a:pt x="593077" y="1056639"/>
                </a:moveTo>
                <a:lnTo>
                  <a:pt x="113537" y="1056639"/>
                </a:lnTo>
                <a:lnTo>
                  <a:pt x="100456" y="1054100"/>
                </a:lnTo>
                <a:lnTo>
                  <a:pt x="94106" y="1051559"/>
                </a:lnTo>
                <a:lnTo>
                  <a:pt x="87871" y="1050289"/>
                </a:lnTo>
                <a:lnTo>
                  <a:pt x="81787" y="1047750"/>
                </a:lnTo>
                <a:lnTo>
                  <a:pt x="75857" y="1045209"/>
                </a:lnTo>
                <a:lnTo>
                  <a:pt x="70078" y="1041400"/>
                </a:lnTo>
                <a:lnTo>
                  <a:pt x="64477" y="1038859"/>
                </a:lnTo>
                <a:lnTo>
                  <a:pt x="34785" y="1013459"/>
                </a:lnTo>
                <a:lnTo>
                  <a:pt x="30568" y="1009650"/>
                </a:lnTo>
                <a:lnTo>
                  <a:pt x="26593" y="1004569"/>
                </a:lnTo>
                <a:lnTo>
                  <a:pt x="22860" y="999489"/>
                </a:lnTo>
                <a:lnTo>
                  <a:pt x="19380" y="993139"/>
                </a:lnTo>
                <a:lnTo>
                  <a:pt x="16154" y="988059"/>
                </a:lnTo>
                <a:lnTo>
                  <a:pt x="13195" y="981709"/>
                </a:lnTo>
                <a:lnTo>
                  <a:pt x="10515" y="976629"/>
                </a:lnTo>
                <a:lnTo>
                  <a:pt x="8115" y="970279"/>
                </a:lnTo>
                <a:lnTo>
                  <a:pt x="177" y="930909"/>
                </a:lnTo>
                <a:lnTo>
                  <a:pt x="0" y="924559"/>
                </a:lnTo>
                <a:lnTo>
                  <a:pt x="12" y="133349"/>
                </a:lnTo>
                <a:lnTo>
                  <a:pt x="6045" y="93979"/>
                </a:lnTo>
                <a:lnTo>
                  <a:pt x="16205" y="69849"/>
                </a:lnTo>
                <a:lnTo>
                  <a:pt x="19430" y="63499"/>
                </a:lnTo>
                <a:lnTo>
                  <a:pt x="43929" y="34289"/>
                </a:lnTo>
                <a:lnTo>
                  <a:pt x="48793" y="30479"/>
                </a:lnTo>
                <a:lnTo>
                  <a:pt x="53860" y="25399"/>
                </a:lnTo>
                <a:lnTo>
                  <a:pt x="59118" y="21589"/>
                </a:lnTo>
                <a:lnTo>
                  <a:pt x="64554" y="19049"/>
                </a:lnTo>
                <a:lnTo>
                  <a:pt x="70167" y="15239"/>
                </a:lnTo>
                <a:lnTo>
                  <a:pt x="120345" y="0"/>
                </a:lnTo>
                <a:lnTo>
                  <a:pt x="586473" y="0"/>
                </a:lnTo>
                <a:lnTo>
                  <a:pt x="612609" y="5079"/>
                </a:lnTo>
                <a:lnTo>
                  <a:pt x="618845" y="7619"/>
                </a:lnTo>
                <a:lnTo>
                  <a:pt x="121157" y="7619"/>
                </a:lnTo>
                <a:lnTo>
                  <a:pt x="114642" y="8889"/>
                </a:lnTo>
                <a:lnTo>
                  <a:pt x="114833" y="8889"/>
                </a:lnTo>
                <a:lnTo>
                  <a:pt x="108419" y="10159"/>
                </a:lnTo>
                <a:lnTo>
                  <a:pt x="108610" y="10159"/>
                </a:lnTo>
                <a:lnTo>
                  <a:pt x="102311" y="11429"/>
                </a:lnTo>
                <a:lnTo>
                  <a:pt x="102501" y="11429"/>
                </a:lnTo>
                <a:lnTo>
                  <a:pt x="96316" y="12699"/>
                </a:lnTo>
                <a:lnTo>
                  <a:pt x="96494" y="12699"/>
                </a:lnTo>
                <a:lnTo>
                  <a:pt x="90449" y="15239"/>
                </a:lnTo>
                <a:lnTo>
                  <a:pt x="90627" y="15239"/>
                </a:lnTo>
                <a:lnTo>
                  <a:pt x="84721" y="16509"/>
                </a:lnTo>
                <a:lnTo>
                  <a:pt x="84886" y="16509"/>
                </a:lnTo>
                <a:lnTo>
                  <a:pt x="79120" y="19049"/>
                </a:lnTo>
                <a:lnTo>
                  <a:pt x="79286" y="19049"/>
                </a:lnTo>
                <a:lnTo>
                  <a:pt x="75543" y="21589"/>
                </a:lnTo>
                <a:lnTo>
                  <a:pt x="73837" y="21589"/>
                </a:lnTo>
                <a:lnTo>
                  <a:pt x="68389" y="25399"/>
                </a:lnTo>
                <a:lnTo>
                  <a:pt x="68541" y="25399"/>
                </a:lnTo>
                <a:lnTo>
                  <a:pt x="65019" y="27939"/>
                </a:lnTo>
                <a:lnTo>
                  <a:pt x="63411" y="27939"/>
                </a:lnTo>
                <a:lnTo>
                  <a:pt x="58318" y="31749"/>
                </a:lnTo>
                <a:lnTo>
                  <a:pt x="58458" y="31749"/>
                </a:lnTo>
                <a:lnTo>
                  <a:pt x="53543" y="35559"/>
                </a:lnTo>
                <a:lnTo>
                  <a:pt x="53682" y="35559"/>
                </a:lnTo>
                <a:lnTo>
                  <a:pt x="48958" y="39369"/>
                </a:lnTo>
                <a:lnTo>
                  <a:pt x="49098" y="39369"/>
                </a:lnTo>
                <a:lnTo>
                  <a:pt x="44576" y="44449"/>
                </a:lnTo>
                <a:lnTo>
                  <a:pt x="40386" y="48259"/>
                </a:lnTo>
                <a:lnTo>
                  <a:pt x="36423" y="53339"/>
                </a:lnTo>
                <a:lnTo>
                  <a:pt x="33642" y="57149"/>
                </a:lnTo>
                <a:lnTo>
                  <a:pt x="32778" y="57149"/>
                </a:lnTo>
                <a:lnTo>
                  <a:pt x="29146" y="62229"/>
                </a:lnTo>
                <a:lnTo>
                  <a:pt x="25869" y="67309"/>
                </a:lnTo>
                <a:lnTo>
                  <a:pt x="22834" y="73659"/>
                </a:lnTo>
                <a:lnTo>
                  <a:pt x="20040" y="78739"/>
                </a:lnTo>
                <a:lnTo>
                  <a:pt x="17513" y="83819"/>
                </a:lnTo>
                <a:lnTo>
                  <a:pt x="15265" y="90169"/>
                </a:lnTo>
                <a:lnTo>
                  <a:pt x="13271" y="95249"/>
                </a:lnTo>
                <a:lnTo>
                  <a:pt x="11582" y="101599"/>
                </a:lnTo>
                <a:lnTo>
                  <a:pt x="10172" y="107949"/>
                </a:lnTo>
                <a:lnTo>
                  <a:pt x="9067" y="114299"/>
                </a:lnTo>
                <a:lnTo>
                  <a:pt x="8267" y="120649"/>
                </a:lnTo>
                <a:lnTo>
                  <a:pt x="7785" y="126999"/>
                </a:lnTo>
                <a:lnTo>
                  <a:pt x="7619" y="133349"/>
                </a:lnTo>
                <a:lnTo>
                  <a:pt x="7649" y="924559"/>
                </a:lnTo>
                <a:lnTo>
                  <a:pt x="7797" y="930909"/>
                </a:lnTo>
                <a:lnTo>
                  <a:pt x="8293" y="937259"/>
                </a:lnTo>
                <a:lnTo>
                  <a:pt x="9093" y="943609"/>
                </a:lnTo>
                <a:lnTo>
                  <a:pt x="10210" y="949959"/>
                </a:lnTo>
                <a:lnTo>
                  <a:pt x="11620" y="956309"/>
                </a:lnTo>
                <a:lnTo>
                  <a:pt x="11932" y="956309"/>
                </a:lnTo>
                <a:lnTo>
                  <a:pt x="13335" y="961389"/>
                </a:lnTo>
                <a:lnTo>
                  <a:pt x="15328" y="967739"/>
                </a:lnTo>
                <a:lnTo>
                  <a:pt x="17589" y="972819"/>
                </a:lnTo>
                <a:lnTo>
                  <a:pt x="20129" y="979169"/>
                </a:lnTo>
                <a:lnTo>
                  <a:pt x="22923" y="984250"/>
                </a:lnTo>
                <a:lnTo>
                  <a:pt x="25958" y="989329"/>
                </a:lnTo>
                <a:lnTo>
                  <a:pt x="29260" y="994409"/>
                </a:lnTo>
                <a:lnTo>
                  <a:pt x="32778" y="999489"/>
                </a:lnTo>
                <a:lnTo>
                  <a:pt x="36537" y="1004569"/>
                </a:lnTo>
                <a:lnTo>
                  <a:pt x="40512" y="1008379"/>
                </a:lnTo>
                <a:lnTo>
                  <a:pt x="44703" y="1013459"/>
                </a:lnTo>
                <a:lnTo>
                  <a:pt x="49098" y="1017269"/>
                </a:lnTo>
                <a:lnTo>
                  <a:pt x="48958" y="1017269"/>
                </a:lnTo>
                <a:lnTo>
                  <a:pt x="53682" y="1021079"/>
                </a:lnTo>
                <a:lnTo>
                  <a:pt x="53543" y="1021079"/>
                </a:lnTo>
                <a:lnTo>
                  <a:pt x="58458" y="1024889"/>
                </a:lnTo>
                <a:lnTo>
                  <a:pt x="58305" y="1024889"/>
                </a:lnTo>
                <a:lnTo>
                  <a:pt x="63411" y="1028700"/>
                </a:lnTo>
                <a:lnTo>
                  <a:pt x="63258" y="1028700"/>
                </a:lnTo>
                <a:lnTo>
                  <a:pt x="68541" y="1032509"/>
                </a:lnTo>
                <a:lnTo>
                  <a:pt x="68389" y="1032509"/>
                </a:lnTo>
                <a:lnTo>
                  <a:pt x="73837" y="1035050"/>
                </a:lnTo>
                <a:lnTo>
                  <a:pt x="73672" y="1035050"/>
                </a:lnTo>
                <a:lnTo>
                  <a:pt x="79286" y="1037589"/>
                </a:lnTo>
                <a:lnTo>
                  <a:pt x="79120" y="1037589"/>
                </a:lnTo>
                <a:lnTo>
                  <a:pt x="84886" y="1040129"/>
                </a:lnTo>
                <a:lnTo>
                  <a:pt x="84721" y="1040129"/>
                </a:lnTo>
                <a:lnTo>
                  <a:pt x="90627" y="1042669"/>
                </a:lnTo>
                <a:lnTo>
                  <a:pt x="90449" y="1042669"/>
                </a:lnTo>
                <a:lnTo>
                  <a:pt x="96494" y="1045209"/>
                </a:lnTo>
                <a:lnTo>
                  <a:pt x="96316" y="1045209"/>
                </a:lnTo>
                <a:lnTo>
                  <a:pt x="102501" y="1046479"/>
                </a:lnTo>
                <a:lnTo>
                  <a:pt x="102311" y="1046479"/>
                </a:lnTo>
                <a:lnTo>
                  <a:pt x="108610" y="1047750"/>
                </a:lnTo>
                <a:lnTo>
                  <a:pt x="108419" y="1047750"/>
                </a:lnTo>
                <a:lnTo>
                  <a:pt x="114833" y="1049019"/>
                </a:lnTo>
                <a:lnTo>
                  <a:pt x="114642" y="1049019"/>
                </a:lnTo>
                <a:lnTo>
                  <a:pt x="121157" y="1050289"/>
                </a:lnTo>
                <a:lnTo>
                  <a:pt x="618756" y="1050289"/>
                </a:lnTo>
                <a:lnTo>
                  <a:pt x="612520" y="1051559"/>
                </a:lnTo>
                <a:lnTo>
                  <a:pt x="606170" y="1054100"/>
                </a:lnTo>
                <a:lnTo>
                  <a:pt x="593077" y="1056639"/>
                </a:lnTo>
                <a:close/>
              </a:path>
              <a:path w="706754" h="1057910">
                <a:moveTo>
                  <a:pt x="633044" y="22859"/>
                </a:moveTo>
                <a:lnTo>
                  <a:pt x="627430" y="19049"/>
                </a:lnTo>
                <a:lnTo>
                  <a:pt x="627595" y="19049"/>
                </a:lnTo>
                <a:lnTo>
                  <a:pt x="621830" y="16509"/>
                </a:lnTo>
                <a:lnTo>
                  <a:pt x="621995" y="16509"/>
                </a:lnTo>
                <a:lnTo>
                  <a:pt x="616089" y="15239"/>
                </a:lnTo>
                <a:lnTo>
                  <a:pt x="616267" y="15239"/>
                </a:lnTo>
                <a:lnTo>
                  <a:pt x="610222" y="12699"/>
                </a:lnTo>
                <a:lnTo>
                  <a:pt x="610400" y="12699"/>
                </a:lnTo>
                <a:lnTo>
                  <a:pt x="604227" y="11429"/>
                </a:lnTo>
                <a:lnTo>
                  <a:pt x="604405" y="11429"/>
                </a:lnTo>
                <a:lnTo>
                  <a:pt x="598106" y="10159"/>
                </a:lnTo>
                <a:lnTo>
                  <a:pt x="598297" y="10159"/>
                </a:lnTo>
                <a:lnTo>
                  <a:pt x="591883" y="8889"/>
                </a:lnTo>
                <a:lnTo>
                  <a:pt x="592074" y="8889"/>
                </a:lnTo>
                <a:lnTo>
                  <a:pt x="585558" y="7619"/>
                </a:lnTo>
                <a:lnTo>
                  <a:pt x="618845" y="7619"/>
                </a:lnTo>
                <a:lnTo>
                  <a:pt x="624928" y="10159"/>
                </a:lnTo>
                <a:lnTo>
                  <a:pt x="630859" y="12699"/>
                </a:lnTo>
                <a:lnTo>
                  <a:pt x="636638" y="15239"/>
                </a:lnTo>
                <a:lnTo>
                  <a:pt x="642251" y="19049"/>
                </a:lnTo>
                <a:lnTo>
                  <a:pt x="645866" y="21589"/>
                </a:lnTo>
                <a:lnTo>
                  <a:pt x="632879" y="21589"/>
                </a:lnTo>
                <a:lnTo>
                  <a:pt x="633044" y="22859"/>
                </a:lnTo>
                <a:close/>
              </a:path>
              <a:path w="706754" h="1057910">
                <a:moveTo>
                  <a:pt x="73672" y="22859"/>
                </a:moveTo>
                <a:lnTo>
                  <a:pt x="73837" y="21589"/>
                </a:lnTo>
                <a:lnTo>
                  <a:pt x="75543" y="21589"/>
                </a:lnTo>
                <a:lnTo>
                  <a:pt x="73672" y="22859"/>
                </a:lnTo>
                <a:close/>
              </a:path>
              <a:path w="706754" h="1057910">
                <a:moveTo>
                  <a:pt x="643458" y="29209"/>
                </a:moveTo>
                <a:lnTo>
                  <a:pt x="638175" y="25399"/>
                </a:lnTo>
                <a:lnTo>
                  <a:pt x="638327" y="25399"/>
                </a:lnTo>
                <a:lnTo>
                  <a:pt x="632879" y="21589"/>
                </a:lnTo>
                <a:lnTo>
                  <a:pt x="645866" y="21589"/>
                </a:lnTo>
                <a:lnTo>
                  <a:pt x="647674" y="22859"/>
                </a:lnTo>
                <a:lnTo>
                  <a:pt x="652932" y="25399"/>
                </a:lnTo>
                <a:lnTo>
                  <a:pt x="655459" y="27939"/>
                </a:lnTo>
                <a:lnTo>
                  <a:pt x="643305" y="27939"/>
                </a:lnTo>
                <a:lnTo>
                  <a:pt x="643458" y="29209"/>
                </a:lnTo>
                <a:close/>
              </a:path>
              <a:path w="706754" h="1057910">
                <a:moveTo>
                  <a:pt x="63258" y="29209"/>
                </a:moveTo>
                <a:lnTo>
                  <a:pt x="63411" y="27939"/>
                </a:lnTo>
                <a:lnTo>
                  <a:pt x="65019" y="27939"/>
                </a:lnTo>
                <a:lnTo>
                  <a:pt x="63258" y="29209"/>
                </a:lnTo>
                <a:close/>
              </a:path>
              <a:path w="706754" h="1057910">
                <a:moveTo>
                  <a:pt x="674039" y="58419"/>
                </a:moveTo>
                <a:lnTo>
                  <a:pt x="670178" y="53339"/>
                </a:lnTo>
                <a:lnTo>
                  <a:pt x="666203" y="48259"/>
                </a:lnTo>
                <a:lnTo>
                  <a:pt x="662012" y="44449"/>
                </a:lnTo>
                <a:lnTo>
                  <a:pt x="662152" y="44449"/>
                </a:lnTo>
                <a:lnTo>
                  <a:pt x="657631" y="39369"/>
                </a:lnTo>
                <a:lnTo>
                  <a:pt x="653033" y="35559"/>
                </a:lnTo>
                <a:lnTo>
                  <a:pt x="653173" y="35559"/>
                </a:lnTo>
                <a:lnTo>
                  <a:pt x="648258" y="31749"/>
                </a:lnTo>
                <a:lnTo>
                  <a:pt x="648411" y="31749"/>
                </a:lnTo>
                <a:lnTo>
                  <a:pt x="643305" y="27939"/>
                </a:lnTo>
                <a:lnTo>
                  <a:pt x="655459" y="27939"/>
                </a:lnTo>
                <a:lnTo>
                  <a:pt x="657987" y="30479"/>
                </a:lnTo>
                <a:lnTo>
                  <a:pt x="662851" y="34289"/>
                </a:lnTo>
                <a:lnTo>
                  <a:pt x="682923" y="57149"/>
                </a:lnTo>
                <a:lnTo>
                  <a:pt x="673938" y="57149"/>
                </a:lnTo>
                <a:lnTo>
                  <a:pt x="674039" y="58419"/>
                </a:lnTo>
                <a:close/>
              </a:path>
              <a:path w="706754" h="1057910">
                <a:moveTo>
                  <a:pt x="32677" y="58419"/>
                </a:moveTo>
                <a:lnTo>
                  <a:pt x="32778" y="57149"/>
                </a:lnTo>
                <a:lnTo>
                  <a:pt x="33642" y="57149"/>
                </a:lnTo>
                <a:lnTo>
                  <a:pt x="32677" y="58419"/>
                </a:lnTo>
                <a:close/>
              </a:path>
              <a:path w="706754" h="1057910">
                <a:moveTo>
                  <a:pt x="706716" y="924559"/>
                </a:moveTo>
                <a:lnTo>
                  <a:pt x="699096" y="924559"/>
                </a:lnTo>
                <a:lnTo>
                  <a:pt x="699096" y="133349"/>
                </a:lnTo>
                <a:lnTo>
                  <a:pt x="698919" y="126999"/>
                </a:lnTo>
                <a:lnTo>
                  <a:pt x="698436" y="120649"/>
                </a:lnTo>
                <a:lnTo>
                  <a:pt x="697623" y="114299"/>
                </a:lnTo>
                <a:lnTo>
                  <a:pt x="696506" y="107949"/>
                </a:lnTo>
                <a:lnTo>
                  <a:pt x="695096" y="101599"/>
                </a:lnTo>
                <a:lnTo>
                  <a:pt x="693381" y="95249"/>
                </a:lnTo>
                <a:lnTo>
                  <a:pt x="691400" y="90169"/>
                </a:lnTo>
                <a:lnTo>
                  <a:pt x="689127" y="83819"/>
                </a:lnTo>
                <a:lnTo>
                  <a:pt x="686600" y="78739"/>
                </a:lnTo>
                <a:lnTo>
                  <a:pt x="683806" y="73659"/>
                </a:lnTo>
                <a:lnTo>
                  <a:pt x="680758" y="67309"/>
                </a:lnTo>
                <a:lnTo>
                  <a:pt x="677468" y="62229"/>
                </a:lnTo>
                <a:lnTo>
                  <a:pt x="673938" y="57149"/>
                </a:lnTo>
                <a:lnTo>
                  <a:pt x="682923" y="57149"/>
                </a:lnTo>
                <a:lnTo>
                  <a:pt x="683856" y="58419"/>
                </a:lnTo>
                <a:lnTo>
                  <a:pt x="687336" y="63499"/>
                </a:lnTo>
                <a:lnTo>
                  <a:pt x="690562" y="69849"/>
                </a:lnTo>
                <a:lnTo>
                  <a:pt x="693521" y="74929"/>
                </a:lnTo>
                <a:lnTo>
                  <a:pt x="705180" y="113029"/>
                </a:lnTo>
                <a:lnTo>
                  <a:pt x="706716" y="133349"/>
                </a:lnTo>
                <a:lnTo>
                  <a:pt x="706716" y="924559"/>
                </a:lnTo>
                <a:close/>
              </a:path>
              <a:path w="706754" h="1057910">
                <a:moveTo>
                  <a:pt x="7649" y="924559"/>
                </a:moveTo>
                <a:lnTo>
                  <a:pt x="7619" y="923289"/>
                </a:lnTo>
                <a:lnTo>
                  <a:pt x="7649" y="924559"/>
                </a:lnTo>
                <a:close/>
              </a:path>
              <a:path w="706754" h="1057910">
                <a:moveTo>
                  <a:pt x="702787" y="956309"/>
                </a:moveTo>
                <a:lnTo>
                  <a:pt x="695096" y="956309"/>
                </a:lnTo>
                <a:lnTo>
                  <a:pt x="696544" y="949959"/>
                </a:lnTo>
                <a:lnTo>
                  <a:pt x="697649" y="943609"/>
                </a:lnTo>
                <a:lnTo>
                  <a:pt x="698449" y="937259"/>
                </a:lnTo>
                <a:lnTo>
                  <a:pt x="698931" y="930909"/>
                </a:lnTo>
                <a:lnTo>
                  <a:pt x="699096" y="923289"/>
                </a:lnTo>
                <a:lnTo>
                  <a:pt x="699096" y="924559"/>
                </a:lnTo>
                <a:lnTo>
                  <a:pt x="706716" y="924559"/>
                </a:lnTo>
                <a:lnTo>
                  <a:pt x="706539" y="930909"/>
                </a:lnTo>
                <a:lnTo>
                  <a:pt x="706018" y="937259"/>
                </a:lnTo>
                <a:lnTo>
                  <a:pt x="705167" y="944879"/>
                </a:lnTo>
                <a:lnTo>
                  <a:pt x="703986" y="951229"/>
                </a:lnTo>
                <a:lnTo>
                  <a:pt x="702787" y="956309"/>
                </a:lnTo>
                <a:close/>
              </a:path>
              <a:path w="706754" h="1057910">
                <a:moveTo>
                  <a:pt x="11932" y="956309"/>
                </a:moveTo>
                <a:lnTo>
                  <a:pt x="11620" y="956309"/>
                </a:lnTo>
                <a:lnTo>
                  <a:pt x="11582" y="955039"/>
                </a:lnTo>
                <a:lnTo>
                  <a:pt x="11932" y="956309"/>
                </a:lnTo>
                <a:close/>
              </a:path>
              <a:path w="706754" h="1057910">
                <a:moveTo>
                  <a:pt x="618756" y="1050289"/>
                </a:moveTo>
                <a:lnTo>
                  <a:pt x="585558" y="1050289"/>
                </a:lnTo>
                <a:lnTo>
                  <a:pt x="592074" y="1049019"/>
                </a:lnTo>
                <a:lnTo>
                  <a:pt x="591883" y="1049019"/>
                </a:lnTo>
                <a:lnTo>
                  <a:pt x="598297" y="1047750"/>
                </a:lnTo>
                <a:lnTo>
                  <a:pt x="598106" y="1047750"/>
                </a:lnTo>
                <a:lnTo>
                  <a:pt x="604405" y="1046479"/>
                </a:lnTo>
                <a:lnTo>
                  <a:pt x="604227" y="1046479"/>
                </a:lnTo>
                <a:lnTo>
                  <a:pt x="610400" y="1045209"/>
                </a:lnTo>
                <a:lnTo>
                  <a:pt x="610222" y="1045209"/>
                </a:lnTo>
                <a:lnTo>
                  <a:pt x="616267" y="1042669"/>
                </a:lnTo>
                <a:lnTo>
                  <a:pt x="616089" y="1042669"/>
                </a:lnTo>
                <a:lnTo>
                  <a:pt x="622007" y="1040129"/>
                </a:lnTo>
                <a:lnTo>
                  <a:pt x="621830" y="1040129"/>
                </a:lnTo>
                <a:lnTo>
                  <a:pt x="627595" y="1037589"/>
                </a:lnTo>
                <a:lnTo>
                  <a:pt x="627430" y="1037589"/>
                </a:lnTo>
                <a:lnTo>
                  <a:pt x="633044" y="1035050"/>
                </a:lnTo>
                <a:lnTo>
                  <a:pt x="632879" y="1035050"/>
                </a:lnTo>
                <a:lnTo>
                  <a:pt x="638327" y="1032509"/>
                </a:lnTo>
                <a:lnTo>
                  <a:pt x="638175" y="1032509"/>
                </a:lnTo>
                <a:lnTo>
                  <a:pt x="643458" y="1028700"/>
                </a:lnTo>
                <a:lnTo>
                  <a:pt x="643305" y="1028700"/>
                </a:lnTo>
                <a:lnTo>
                  <a:pt x="648411" y="1024889"/>
                </a:lnTo>
                <a:lnTo>
                  <a:pt x="648258" y="1024889"/>
                </a:lnTo>
                <a:lnTo>
                  <a:pt x="653173" y="1021079"/>
                </a:lnTo>
                <a:lnTo>
                  <a:pt x="653033" y="1021079"/>
                </a:lnTo>
                <a:lnTo>
                  <a:pt x="657758" y="1017269"/>
                </a:lnTo>
                <a:lnTo>
                  <a:pt x="662152" y="1013459"/>
                </a:lnTo>
                <a:lnTo>
                  <a:pt x="662012" y="1013459"/>
                </a:lnTo>
                <a:lnTo>
                  <a:pt x="666330" y="1008379"/>
                </a:lnTo>
                <a:lnTo>
                  <a:pt x="670293" y="1004569"/>
                </a:lnTo>
                <a:lnTo>
                  <a:pt x="674039" y="999489"/>
                </a:lnTo>
                <a:lnTo>
                  <a:pt x="677570" y="994409"/>
                </a:lnTo>
                <a:lnTo>
                  <a:pt x="680847" y="989329"/>
                </a:lnTo>
                <a:lnTo>
                  <a:pt x="683882" y="984250"/>
                </a:lnTo>
                <a:lnTo>
                  <a:pt x="686676" y="979169"/>
                </a:lnTo>
                <a:lnTo>
                  <a:pt x="689203" y="972819"/>
                </a:lnTo>
                <a:lnTo>
                  <a:pt x="691464" y="967739"/>
                </a:lnTo>
                <a:lnTo>
                  <a:pt x="693445" y="961389"/>
                </a:lnTo>
                <a:lnTo>
                  <a:pt x="695134" y="955039"/>
                </a:lnTo>
                <a:lnTo>
                  <a:pt x="695096" y="956309"/>
                </a:lnTo>
                <a:lnTo>
                  <a:pt x="702787" y="956309"/>
                </a:lnTo>
                <a:lnTo>
                  <a:pt x="693483" y="981709"/>
                </a:lnTo>
                <a:lnTo>
                  <a:pt x="690511" y="988059"/>
                </a:lnTo>
                <a:lnTo>
                  <a:pt x="687285" y="993139"/>
                </a:lnTo>
                <a:lnTo>
                  <a:pt x="683806" y="999489"/>
                </a:lnTo>
                <a:lnTo>
                  <a:pt x="680059" y="1004569"/>
                </a:lnTo>
                <a:lnTo>
                  <a:pt x="676084" y="1009650"/>
                </a:lnTo>
                <a:lnTo>
                  <a:pt x="671868" y="1014729"/>
                </a:lnTo>
                <a:lnTo>
                  <a:pt x="667435" y="1018539"/>
                </a:lnTo>
                <a:lnTo>
                  <a:pt x="662787" y="1023619"/>
                </a:lnTo>
                <a:lnTo>
                  <a:pt x="636549" y="1041400"/>
                </a:lnTo>
                <a:lnTo>
                  <a:pt x="630770" y="1045209"/>
                </a:lnTo>
                <a:lnTo>
                  <a:pt x="624839" y="1047750"/>
                </a:lnTo>
                <a:lnTo>
                  <a:pt x="618756" y="1050289"/>
                </a:lnTo>
                <a:close/>
              </a:path>
              <a:path w="706754" h="1057910">
                <a:moveTo>
                  <a:pt x="579577" y="1057909"/>
                </a:moveTo>
                <a:lnTo>
                  <a:pt x="127050" y="1057909"/>
                </a:lnTo>
                <a:lnTo>
                  <a:pt x="120345" y="1056639"/>
                </a:lnTo>
                <a:lnTo>
                  <a:pt x="586473" y="1056639"/>
                </a:lnTo>
                <a:lnTo>
                  <a:pt x="579577" y="1057909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95458" y="3145434"/>
            <a:ext cx="538480" cy="367665"/>
          </a:xfrm>
          <a:custGeom>
            <a:avLst/>
            <a:gdLst/>
            <a:ahLst/>
            <a:cxnLst/>
            <a:rect l="l" t="t" r="r" b="b"/>
            <a:pathLst>
              <a:path w="538479" h="367664">
                <a:moveTo>
                  <a:pt x="0" y="0"/>
                </a:moveTo>
                <a:lnTo>
                  <a:pt x="538264" y="0"/>
                </a:lnTo>
                <a:lnTo>
                  <a:pt x="538264" y="367220"/>
                </a:lnTo>
                <a:lnTo>
                  <a:pt x="0" y="367220"/>
                </a:lnTo>
                <a:lnTo>
                  <a:pt x="0" y="0"/>
                </a:lnTo>
                <a:close/>
              </a:path>
            </a:pathLst>
          </a:custGeom>
          <a:solidFill>
            <a:srgbClr val="EBF5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91648" y="3141624"/>
            <a:ext cx="546100" cy="375285"/>
          </a:xfrm>
          <a:custGeom>
            <a:avLst/>
            <a:gdLst/>
            <a:ahLst/>
            <a:cxnLst/>
            <a:rect l="l" t="t" r="r" b="b"/>
            <a:pathLst>
              <a:path w="546100" h="375285">
                <a:moveTo>
                  <a:pt x="543648" y="374840"/>
                </a:moveTo>
                <a:lnTo>
                  <a:pt x="2235" y="374840"/>
                </a:lnTo>
                <a:lnTo>
                  <a:pt x="0" y="372605"/>
                </a:lnTo>
                <a:lnTo>
                  <a:pt x="0" y="2222"/>
                </a:lnTo>
                <a:lnTo>
                  <a:pt x="2235" y="0"/>
                </a:lnTo>
                <a:lnTo>
                  <a:pt x="543648" y="0"/>
                </a:lnTo>
                <a:lnTo>
                  <a:pt x="545884" y="2222"/>
                </a:lnTo>
                <a:lnTo>
                  <a:pt x="545884" y="3809"/>
                </a:lnTo>
                <a:lnTo>
                  <a:pt x="7619" y="3809"/>
                </a:lnTo>
                <a:lnTo>
                  <a:pt x="3810" y="7619"/>
                </a:lnTo>
                <a:lnTo>
                  <a:pt x="7619" y="7619"/>
                </a:lnTo>
                <a:lnTo>
                  <a:pt x="7619" y="367220"/>
                </a:lnTo>
                <a:lnTo>
                  <a:pt x="3810" y="367220"/>
                </a:lnTo>
                <a:lnTo>
                  <a:pt x="7619" y="371030"/>
                </a:lnTo>
                <a:lnTo>
                  <a:pt x="545884" y="371030"/>
                </a:lnTo>
                <a:lnTo>
                  <a:pt x="545884" y="372605"/>
                </a:lnTo>
                <a:lnTo>
                  <a:pt x="543648" y="374840"/>
                </a:lnTo>
                <a:close/>
              </a:path>
              <a:path w="546100" h="375285">
                <a:moveTo>
                  <a:pt x="7619" y="7619"/>
                </a:moveTo>
                <a:lnTo>
                  <a:pt x="3810" y="7619"/>
                </a:lnTo>
                <a:lnTo>
                  <a:pt x="7619" y="3809"/>
                </a:lnTo>
                <a:lnTo>
                  <a:pt x="7619" y="7619"/>
                </a:lnTo>
                <a:close/>
              </a:path>
              <a:path w="546100" h="375285">
                <a:moveTo>
                  <a:pt x="538264" y="7619"/>
                </a:moveTo>
                <a:lnTo>
                  <a:pt x="7619" y="7619"/>
                </a:lnTo>
                <a:lnTo>
                  <a:pt x="7619" y="3809"/>
                </a:lnTo>
                <a:lnTo>
                  <a:pt x="538264" y="3809"/>
                </a:lnTo>
                <a:lnTo>
                  <a:pt x="538264" y="7619"/>
                </a:lnTo>
                <a:close/>
              </a:path>
              <a:path w="546100" h="375285">
                <a:moveTo>
                  <a:pt x="538264" y="371030"/>
                </a:moveTo>
                <a:lnTo>
                  <a:pt x="538264" y="3809"/>
                </a:lnTo>
                <a:lnTo>
                  <a:pt x="542074" y="7619"/>
                </a:lnTo>
                <a:lnTo>
                  <a:pt x="545884" y="7619"/>
                </a:lnTo>
                <a:lnTo>
                  <a:pt x="545884" y="367220"/>
                </a:lnTo>
                <a:lnTo>
                  <a:pt x="542074" y="367220"/>
                </a:lnTo>
                <a:lnTo>
                  <a:pt x="538264" y="371030"/>
                </a:lnTo>
                <a:close/>
              </a:path>
              <a:path w="546100" h="375285">
                <a:moveTo>
                  <a:pt x="545884" y="7619"/>
                </a:moveTo>
                <a:lnTo>
                  <a:pt x="542074" y="7619"/>
                </a:lnTo>
                <a:lnTo>
                  <a:pt x="538264" y="3809"/>
                </a:lnTo>
                <a:lnTo>
                  <a:pt x="545884" y="3809"/>
                </a:lnTo>
                <a:lnTo>
                  <a:pt x="545884" y="7619"/>
                </a:lnTo>
                <a:close/>
              </a:path>
              <a:path w="546100" h="375285">
                <a:moveTo>
                  <a:pt x="7619" y="371030"/>
                </a:moveTo>
                <a:lnTo>
                  <a:pt x="3810" y="367220"/>
                </a:lnTo>
                <a:lnTo>
                  <a:pt x="7619" y="367220"/>
                </a:lnTo>
                <a:lnTo>
                  <a:pt x="7619" y="371030"/>
                </a:lnTo>
                <a:close/>
              </a:path>
              <a:path w="546100" h="375285">
                <a:moveTo>
                  <a:pt x="538264" y="371030"/>
                </a:moveTo>
                <a:lnTo>
                  <a:pt x="7619" y="371030"/>
                </a:lnTo>
                <a:lnTo>
                  <a:pt x="7619" y="367220"/>
                </a:lnTo>
                <a:lnTo>
                  <a:pt x="538264" y="367220"/>
                </a:lnTo>
                <a:lnTo>
                  <a:pt x="538264" y="371030"/>
                </a:lnTo>
                <a:close/>
              </a:path>
              <a:path w="546100" h="375285">
                <a:moveTo>
                  <a:pt x="545884" y="371030"/>
                </a:moveTo>
                <a:lnTo>
                  <a:pt x="538264" y="371030"/>
                </a:lnTo>
                <a:lnTo>
                  <a:pt x="542074" y="367220"/>
                </a:lnTo>
                <a:lnTo>
                  <a:pt x="545884" y="367220"/>
                </a:lnTo>
                <a:lnTo>
                  <a:pt x="545884" y="371030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97401" y="3646830"/>
            <a:ext cx="334645" cy="334010"/>
          </a:xfrm>
          <a:custGeom>
            <a:avLst/>
            <a:gdLst/>
            <a:ahLst/>
            <a:cxnLst/>
            <a:rect l="l" t="t" r="r" b="b"/>
            <a:pathLst>
              <a:path w="334645" h="334010">
                <a:moveTo>
                  <a:pt x="175742" y="334010"/>
                </a:moveTo>
                <a:lnTo>
                  <a:pt x="158534" y="334010"/>
                </a:lnTo>
                <a:lnTo>
                  <a:pt x="125361" y="328929"/>
                </a:lnTo>
                <a:lnTo>
                  <a:pt x="109664" y="323850"/>
                </a:lnTo>
                <a:lnTo>
                  <a:pt x="102069" y="320039"/>
                </a:lnTo>
                <a:lnTo>
                  <a:pt x="94741" y="317500"/>
                </a:lnTo>
                <a:lnTo>
                  <a:pt x="87452" y="313689"/>
                </a:lnTo>
                <a:lnTo>
                  <a:pt x="80454" y="309879"/>
                </a:lnTo>
                <a:lnTo>
                  <a:pt x="73672" y="304800"/>
                </a:lnTo>
                <a:lnTo>
                  <a:pt x="67119" y="300989"/>
                </a:lnTo>
                <a:lnTo>
                  <a:pt x="60807" y="295910"/>
                </a:lnTo>
                <a:lnTo>
                  <a:pt x="54749" y="289560"/>
                </a:lnTo>
                <a:lnTo>
                  <a:pt x="48945" y="284479"/>
                </a:lnTo>
                <a:lnTo>
                  <a:pt x="24180" y="252729"/>
                </a:lnTo>
                <a:lnTo>
                  <a:pt x="20167" y="246379"/>
                </a:lnTo>
                <a:lnTo>
                  <a:pt x="5257" y="208279"/>
                </a:lnTo>
                <a:lnTo>
                  <a:pt x="0" y="166370"/>
                </a:lnTo>
                <a:lnTo>
                  <a:pt x="215" y="157479"/>
                </a:lnTo>
                <a:lnTo>
                  <a:pt x="7531" y="116839"/>
                </a:lnTo>
                <a:lnTo>
                  <a:pt x="24231" y="80010"/>
                </a:lnTo>
                <a:lnTo>
                  <a:pt x="28587" y="72389"/>
                </a:lnTo>
                <a:lnTo>
                  <a:pt x="33248" y="66039"/>
                </a:lnTo>
                <a:lnTo>
                  <a:pt x="38214" y="59689"/>
                </a:lnTo>
                <a:lnTo>
                  <a:pt x="43472" y="54610"/>
                </a:lnTo>
                <a:lnTo>
                  <a:pt x="49009" y="48260"/>
                </a:lnTo>
                <a:lnTo>
                  <a:pt x="80530" y="24129"/>
                </a:lnTo>
                <a:lnTo>
                  <a:pt x="87541" y="19050"/>
                </a:lnTo>
                <a:lnTo>
                  <a:pt x="94741" y="15239"/>
                </a:lnTo>
                <a:lnTo>
                  <a:pt x="102158" y="12700"/>
                </a:lnTo>
                <a:lnTo>
                  <a:pt x="109753" y="8889"/>
                </a:lnTo>
                <a:lnTo>
                  <a:pt x="117525" y="6350"/>
                </a:lnTo>
                <a:lnTo>
                  <a:pt x="125450" y="5079"/>
                </a:lnTo>
                <a:lnTo>
                  <a:pt x="133540" y="2539"/>
                </a:lnTo>
                <a:lnTo>
                  <a:pt x="150050" y="0"/>
                </a:lnTo>
                <a:lnTo>
                  <a:pt x="184226" y="0"/>
                </a:lnTo>
                <a:lnTo>
                  <a:pt x="200913" y="2539"/>
                </a:lnTo>
                <a:lnTo>
                  <a:pt x="209003" y="5079"/>
                </a:lnTo>
                <a:lnTo>
                  <a:pt x="216941" y="6350"/>
                </a:lnTo>
                <a:lnTo>
                  <a:pt x="219527" y="7620"/>
                </a:lnTo>
                <a:lnTo>
                  <a:pt x="150964" y="7620"/>
                </a:lnTo>
                <a:lnTo>
                  <a:pt x="142786" y="8889"/>
                </a:lnTo>
                <a:lnTo>
                  <a:pt x="142976" y="8889"/>
                </a:lnTo>
                <a:lnTo>
                  <a:pt x="134937" y="10160"/>
                </a:lnTo>
                <a:lnTo>
                  <a:pt x="135115" y="10160"/>
                </a:lnTo>
                <a:lnTo>
                  <a:pt x="127215" y="11429"/>
                </a:lnTo>
                <a:lnTo>
                  <a:pt x="127393" y="11429"/>
                </a:lnTo>
                <a:lnTo>
                  <a:pt x="119646" y="13970"/>
                </a:lnTo>
                <a:lnTo>
                  <a:pt x="119824" y="13970"/>
                </a:lnTo>
                <a:lnTo>
                  <a:pt x="112229" y="16510"/>
                </a:lnTo>
                <a:lnTo>
                  <a:pt x="112407" y="16510"/>
                </a:lnTo>
                <a:lnTo>
                  <a:pt x="104990" y="19050"/>
                </a:lnTo>
                <a:lnTo>
                  <a:pt x="105168" y="19050"/>
                </a:lnTo>
                <a:lnTo>
                  <a:pt x="97929" y="22860"/>
                </a:lnTo>
                <a:lnTo>
                  <a:pt x="98094" y="22860"/>
                </a:lnTo>
                <a:lnTo>
                  <a:pt x="91046" y="26670"/>
                </a:lnTo>
                <a:lnTo>
                  <a:pt x="91211" y="26670"/>
                </a:lnTo>
                <a:lnTo>
                  <a:pt x="84366" y="30479"/>
                </a:lnTo>
                <a:lnTo>
                  <a:pt x="84531" y="30479"/>
                </a:lnTo>
                <a:lnTo>
                  <a:pt x="77901" y="34289"/>
                </a:lnTo>
                <a:lnTo>
                  <a:pt x="78054" y="34289"/>
                </a:lnTo>
                <a:lnTo>
                  <a:pt x="71640" y="38100"/>
                </a:lnTo>
                <a:lnTo>
                  <a:pt x="71793" y="38100"/>
                </a:lnTo>
                <a:lnTo>
                  <a:pt x="65620" y="43179"/>
                </a:lnTo>
                <a:lnTo>
                  <a:pt x="65760" y="43179"/>
                </a:lnTo>
                <a:lnTo>
                  <a:pt x="59829" y="48260"/>
                </a:lnTo>
                <a:lnTo>
                  <a:pt x="59969" y="48260"/>
                </a:lnTo>
                <a:lnTo>
                  <a:pt x="54292" y="53339"/>
                </a:lnTo>
                <a:lnTo>
                  <a:pt x="49009" y="59689"/>
                </a:lnTo>
                <a:lnTo>
                  <a:pt x="44005" y="64770"/>
                </a:lnTo>
                <a:lnTo>
                  <a:pt x="39268" y="71120"/>
                </a:lnTo>
                <a:lnTo>
                  <a:pt x="34823" y="77470"/>
                </a:lnTo>
                <a:lnTo>
                  <a:pt x="30670" y="83820"/>
                </a:lnTo>
                <a:lnTo>
                  <a:pt x="26835" y="90170"/>
                </a:lnTo>
                <a:lnTo>
                  <a:pt x="23317" y="97789"/>
                </a:lnTo>
                <a:lnTo>
                  <a:pt x="20116" y="104139"/>
                </a:lnTo>
                <a:lnTo>
                  <a:pt x="17272" y="111760"/>
                </a:lnTo>
                <a:lnTo>
                  <a:pt x="14770" y="119379"/>
                </a:lnTo>
                <a:lnTo>
                  <a:pt x="12623" y="127000"/>
                </a:lnTo>
                <a:lnTo>
                  <a:pt x="10845" y="134620"/>
                </a:lnTo>
                <a:lnTo>
                  <a:pt x="9448" y="142239"/>
                </a:lnTo>
                <a:lnTo>
                  <a:pt x="8432" y="149860"/>
                </a:lnTo>
                <a:lnTo>
                  <a:pt x="7835" y="158750"/>
                </a:lnTo>
                <a:lnTo>
                  <a:pt x="7620" y="166370"/>
                </a:lnTo>
                <a:lnTo>
                  <a:pt x="7805" y="173989"/>
                </a:lnTo>
                <a:lnTo>
                  <a:pt x="7913" y="175260"/>
                </a:lnTo>
                <a:lnTo>
                  <a:pt x="8458" y="182879"/>
                </a:lnTo>
                <a:lnTo>
                  <a:pt x="9474" y="190500"/>
                </a:lnTo>
                <a:lnTo>
                  <a:pt x="10883" y="198120"/>
                </a:lnTo>
                <a:lnTo>
                  <a:pt x="12661" y="207010"/>
                </a:lnTo>
                <a:lnTo>
                  <a:pt x="12937" y="207010"/>
                </a:lnTo>
                <a:lnTo>
                  <a:pt x="14820" y="214629"/>
                </a:lnTo>
                <a:lnTo>
                  <a:pt x="15197" y="214629"/>
                </a:lnTo>
                <a:lnTo>
                  <a:pt x="17335" y="220979"/>
                </a:lnTo>
                <a:lnTo>
                  <a:pt x="20192" y="228600"/>
                </a:lnTo>
                <a:lnTo>
                  <a:pt x="23393" y="236220"/>
                </a:lnTo>
                <a:lnTo>
                  <a:pt x="23918" y="236220"/>
                </a:lnTo>
                <a:lnTo>
                  <a:pt x="26924" y="242570"/>
                </a:lnTo>
                <a:lnTo>
                  <a:pt x="30772" y="248920"/>
                </a:lnTo>
                <a:lnTo>
                  <a:pt x="34925" y="255270"/>
                </a:lnTo>
                <a:lnTo>
                  <a:pt x="39370" y="261620"/>
                </a:lnTo>
                <a:lnTo>
                  <a:pt x="44119" y="267970"/>
                </a:lnTo>
                <a:lnTo>
                  <a:pt x="49136" y="274320"/>
                </a:lnTo>
                <a:lnTo>
                  <a:pt x="50091" y="274320"/>
                </a:lnTo>
                <a:lnTo>
                  <a:pt x="54419" y="279400"/>
                </a:lnTo>
                <a:lnTo>
                  <a:pt x="59969" y="284479"/>
                </a:lnTo>
                <a:lnTo>
                  <a:pt x="59829" y="284479"/>
                </a:lnTo>
                <a:lnTo>
                  <a:pt x="65760" y="289560"/>
                </a:lnTo>
                <a:lnTo>
                  <a:pt x="65620" y="289560"/>
                </a:lnTo>
                <a:lnTo>
                  <a:pt x="71793" y="294639"/>
                </a:lnTo>
                <a:lnTo>
                  <a:pt x="71640" y="294639"/>
                </a:lnTo>
                <a:lnTo>
                  <a:pt x="78054" y="298450"/>
                </a:lnTo>
                <a:lnTo>
                  <a:pt x="77901" y="298450"/>
                </a:lnTo>
                <a:lnTo>
                  <a:pt x="84531" y="303529"/>
                </a:lnTo>
                <a:lnTo>
                  <a:pt x="86077" y="303529"/>
                </a:lnTo>
                <a:lnTo>
                  <a:pt x="91211" y="307339"/>
                </a:lnTo>
                <a:lnTo>
                  <a:pt x="93395" y="307339"/>
                </a:lnTo>
                <a:lnTo>
                  <a:pt x="98094" y="309879"/>
                </a:lnTo>
                <a:lnTo>
                  <a:pt x="97929" y="309879"/>
                </a:lnTo>
                <a:lnTo>
                  <a:pt x="105168" y="313689"/>
                </a:lnTo>
                <a:lnTo>
                  <a:pt x="104990" y="313689"/>
                </a:lnTo>
                <a:lnTo>
                  <a:pt x="112407" y="316229"/>
                </a:lnTo>
                <a:lnTo>
                  <a:pt x="112229" y="316229"/>
                </a:lnTo>
                <a:lnTo>
                  <a:pt x="119824" y="318770"/>
                </a:lnTo>
                <a:lnTo>
                  <a:pt x="119646" y="318770"/>
                </a:lnTo>
                <a:lnTo>
                  <a:pt x="127393" y="321310"/>
                </a:lnTo>
                <a:lnTo>
                  <a:pt x="127215" y="321310"/>
                </a:lnTo>
                <a:lnTo>
                  <a:pt x="135115" y="322579"/>
                </a:lnTo>
                <a:lnTo>
                  <a:pt x="134937" y="322579"/>
                </a:lnTo>
                <a:lnTo>
                  <a:pt x="142976" y="323850"/>
                </a:lnTo>
                <a:lnTo>
                  <a:pt x="142786" y="323850"/>
                </a:lnTo>
                <a:lnTo>
                  <a:pt x="150964" y="325120"/>
                </a:lnTo>
                <a:lnTo>
                  <a:pt x="150774" y="325120"/>
                </a:lnTo>
                <a:lnTo>
                  <a:pt x="159067" y="326389"/>
                </a:lnTo>
                <a:lnTo>
                  <a:pt x="216852" y="326389"/>
                </a:lnTo>
                <a:lnTo>
                  <a:pt x="208914" y="328929"/>
                </a:lnTo>
                <a:lnTo>
                  <a:pt x="175742" y="334010"/>
                </a:lnTo>
                <a:close/>
              </a:path>
              <a:path w="334645" h="334010">
                <a:moveTo>
                  <a:pt x="334124" y="175260"/>
                </a:moveTo>
                <a:lnTo>
                  <a:pt x="326516" y="175260"/>
                </a:lnTo>
                <a:lnTo>
                  <a:pt x="326720" y="166370"/>
                </a:lnTo>
                <a:lnTo>
                  <a:pt x="326516" y="158750"/>
                </a:lnTo>
                <a:lnTo>
                  <a:pt x="325894" y="149860"/>
                </a:lnTo>
                <a:lnTo>
                  <a:pt x="324878" y="142239"/>
                </a:lnTo>
                <a:lnTo>
                  <a:pt x="323468" y="134620"/>
                </a:lnTo>
                <a:lnTo>
                  <a:pt x="321678" y="127000"/>
                </a:lnTo>
                <a:lnTo>
                  <a:pt x="319531" y="119379"/>
                </a:lnTo>
                <a:lnTo>
                  <a:pt x="317017" y="111760"/>
                </a:lnTo>
                <a:lnTo>
                  <a:pt x="314159" y="104139"/>
                </a:lnTo>
                <a:lnTo>
                  <a:pt x="310959" y="97789"/>
                </a:lnTo>
                <a:lnTo>
                  <a:pt x="307428" y="90170"/>
                </a:lnTo>
                <a:lnTo>
                  <a:pt x="303580" y="83820"/>
                </a:lnTo>
                <a:lnTo>
                  <a:pt x="299427" y="77470"/>
                </a:lnTo>
                <a:lnTo>
                  <a:pt x="294982" y="71120"/>
                </a:lnTo>
                <a:lnTo>
                  <a:pt x="290245" y="64770"/>
                </a:lnTo>
                <a:lnTo>
                  <a:pt x="285216" y="59689"/>
                </a:lnTo>
                <a:lnTo>
                  <a:pt x="285343" y="59689"/>
                </a:lnTo>
                <a:lnTo>
                  <a:pt x="279933" y="53339"/>
                </a:lnTo>
                <a:lnTo>
                  <a:pt x="280060" y="53339"/>
                </a:lnTo>
                <a:lnTo>
                  <a:pt x="274396" y="48260"/>
                </a:lnTo>
                <a:lnTo>
                  <a:pt x="268604" y="43179"/>
                </a:lnTo>
                <a:lnTo>
                  <a:pt x="268744" y="43179"/>
                </a:lnTo>
                <a:lnTo>
                  <a:pt x="262572" y="38100"/>
                </a:lnTo>
                <a:lnTo>
                  <a:pt x="262712" y="38100"/>
                </a:lnTo>
                <a:lnTo>
                  <a:pt x="256311" y="34289"/>
                </a:lnTo>
                <a:lnTo>
                  <a:pt x="256463" y="34289"/>
                </a:lnTo>
                <a:lnTo>
                  <a:pt x="249834" y="30479"/>
                </a:lnTo>
                <a:lnTo>
                  <a:pt x="249986" y="30479"/>
                </a:lnTo>
                <a:lnTo>
                  <a:pt x="243154" y="26670"/>
                </a:lnTo>
                <a:lnTo>
                  <a:pt x="243319" y="26670"/>
                </a:lnTo>
                <a:lnTo>
                  <a:pt x="236270" y="22860"/>
                </a:lnTo>
                <a:lnTo>
                  <a:pt x="236435" y="22860"/>
                </a:lnTo>
                <a:lnTo>
                  <a:pt x="229196" y="19050"/>
                </a:lnTo>
                <a:lnTo>
                  <a:pt x="229374" y="19050"/>
                </a:lnTo>
                <a:lnTo>
                  <a:pt x="221957" y="16510"/>
                </a:lnTo>
                <a:lnTo>
                  <a:pt x="222135" y="16510"/>
                </a:lnTo>
                <a:lnTo>
                  <a:pt x="214541" y="13970"/>
                </a:lnTo>
                <a:lnTo>
                  <a:pt x="214718" y="13970"/>
                </a:lnTo>
                <a:lnTo>
                  <a:pt x="206971" y="11429"/>
                </a:lnTo>
                <a:lnTo>
                  <a:pt x="207149" y="11429"/>
                </a:lnTo>
                <a:lnTo>
                  <a:pt x="199250" y="10160"/>
                </a:lnTo>
                <a:lnTo>
                  <a:pt x="199440" y="10160"/>
                </a:lnTo>
                <a:lnTo>
                  <a:pt x="191388" y="8889"/>
                </a:lnTo>
                <a:lnTo>
                  <a:pt x="191579" y="8889"/>
                </a:lnTo>
                <a:lnTo>
                  <a:pt x="183413" y="7620"/>
                </a:lnTo>
                <a:lnTo>
                  <a:pt x="219527" y="7620"/>
                </a:lnTo>
                <a:lnTo>
                  <a:pt x="224701" y="10160"/>
                </a:lnTo>
                <a:lnTo>
                  <a:pt x="232295" y="12700"/>
                </a:lnTo>
                <a:lnTo>
                  <a:pt x="239623" y="15239"/>
                </a:lnTo>
                <a:lnTo>
                  <a:pt x="246913" y="19050"/>
                </a:lnTo>
                <a:lnTo>
                  <a:pt x="253911" y="24129"/>
                </a:lnTo>
                <a:lnTo>
                  <a:pt x="260692" y="27939"/>
                </a:lnTo>
                <a:lnTo>
                  <a:pt x="290956" y="54610"/>
                </a:lnTo>
                <a:lnTo>
                  <a:pt x="296202" y="59689"/>
                </a:lnTo>
                <a:lnTo>
                  <a:pt x="301167" y="66039"/>
                </a:lnTo>
                <a:lnTo>
                  <a:pt x="305815" y="73660"/>
                </a:lnTo>
                <a:lnTo>
                  <a:pt x="310172" y="80010"/>
                </a:lnTo>
                <a:lnTo>
                  <a:pt x="326847" y="116839"/>
                </a:lnTo>
                <a:lnTo>
                  <a:pt x="334124" y="157479"/>
                </a:lnTo>
                <a:lnTo>
                  <a:pt x="334340" y="166370"/>
                </a:lnTo>
                <a:lnTo>
                  <a:pt x="334124" y="175260"/>
                </a:lnTo>
                <a:close/>
              </a:path>
              <a:path w="334645" h="334010">
                <a:moveTo>
                  <a:pt x="7913" y="175260"/>
                </a:moveTo>
                <a:lnTo>
                  <a:pt x="7823" y="173989"/>
                </a:lnTo>
                <a:lnTo>
                  <a:pt x="7913" y="175260"/>
                </a:lnTo>
                <a:close/>
              </a:path>
              <a:path w="334645" h="334010">
                <a:moveTo>
                  <a:pt x="329380" y="207010"/>
                </a:moveTo>
                <a:lnTo>
                  <a:pt x="321678" y="207010"/>
                </a:lnTo>
                <a:lnTo>
                  <a:pt x="323507" y="198120"/>
                </a:lnTo>
                <a:lnTo>
                  <a:pt x="324904" y="190500"/>
                </a:lnTo>
                <a:lnTo>
                  <a:pt x="325907" y="182879"/>
                </a:lnTo>
                <a:lnTo>
                  <a:pt x="326529" y="173989"/>
                </a:lnTo>
                <a:lnTo>
                  <a:pt x="326516" y="175260"/>
                </a:lnTo>
                <a:lnTo>
                  <a:pt x="334124" y="175260"/>
                </a:lnTo>
                <a:lnTo>
                  <a:pt x="333476" y="184150"/>
                </a:lnTo>
                <a:lnTo>
                  <a:pt x="332409" y="191770"/>
                </a:lnTo>
                <a:lnTo>
                  <a:pt x="330936" y="200660"/>
                </a:lnTo>
                <a:lnTo>
                  <a:pt x="329380" y="207010"/>
                </a:lnTo>
                <a:close/>
              </a:path>
              <a:path w="334645" h="334010">
                <a:moveTo>
                  <a:pt x="12937" y="207010"/>
                </a:moveTo>
                <a:lnTo>
                  <a:pt x="12661" y="207010"/>
                </a:lnTo>
                <a:lnTo>
                  <a:pt x="12623" y="205739"/>
                </a:lnTo>
                <a:lnTo>
                  <a:pt x="12937" y="207010"/>
                </a:lnTo>
                <a:close/>
              </a:path>
              <a:path w="334645" h="334010">
                <a:moveTo>
                  <a:pt x="327196" y="214629"/>
                </a:moveTo>
                <a:lnTo>
                  <a:pt x="319531" y="214629"/>
                </a:lnTo>
                <a:lnTo>
                  <a:pt x="321729" y="205739"/>
                </a:lnTo>
                <a:lnTo>
                  <a:pt x="321678" y="207010"/>
                </a:lnTo>
                <a:lnTo>
                  <a:pt x="329380" y="207010"/>
                </a:lnTo>
                <a:lnTo>
                  <a:pt x="329069" y="208279"/>
                </a:lnTo>
                <a:lnTo>
                  <a:pt x="327196" y="214629"/>
                </a:lnTo>
                <a:close/>
              </a:path>
              <a:path w="334645" h="334010">
                <a:moveTo>
                  <a:pt x="15197" y="214629"/>
                </a:moveTo>
                <a:lnTo>
                  <a:pt x="14820" y="214629"/>
                </a:lnTo>
                <a:lnTo>
                  <a:pt x="14770" y="213360"/>
                </a:lnTo>
                <a:lnTo>
                  <a:pt x="15197" y="214629"/>
                </a:lnTo>
                <a:close/>
              </a:path>
              <a:path w="334645" h="334010">
                <a:moveTo>
                  <a:pt x="318960" y="236220"/>
                </a:moveTo>
                <a:lnTo>
                  <a:pt x="310959" y="236220"/>
                </a:lnTo>
                <a:lnTo>
                  <a:pt x="314223" y="228600"/>
                </a:lnTo>
                <a:lnTo>
                  <a:pt x="317080" y="220979"/>
                </a:lnTo>
                <a:lnTo>
                  <a:pt x="319582" y="213360"/>
                </a:lnTo>
                <a:lnTo>
                  <a:pt x="319531" y="214629"/>
                </a:lnTo>
                <a:lnTo>
                  <a:pt x="327196" y="214629"/>
                </a:lnTo>
                <a:lnTo>
                  <a:pt x="326821" y="215900"/>
                </a:lnTo>
                <a:lnTo>
                  <a:pt x="324180" y="223520"/>
                </a:lnTo>
                <a:lnTo>
                  <a:pt x="321195" y="231139"/>
                </a:lnTo>
                <a:lnTo>
                  <a:pt x="318960" y="236220"/>
                </a:lnTo>
                <a:close/>
              </a:path>
              <a:path w="334645" h="334010">
                <a:moveTo>
                  <a:pt x="23918" y="236220"/>
                </a:moveTo>
                <a:lnTo>
                  <a:pt x="23393" y="236220"/>
                </a:lnTo>
                <a:lnTo>
                  <a:pt x="23317" y="234950"/>
                </a:lnTo>
                <a:lnTo>
                  <a:pt x="23918" y="236220"/>
                </a:lnTo>
                <a:close/>
              </a:path>
              <a:path w="334645" h="334010">
                <a:moveTo>
                  <a:pt x="295099" y="274320"/>
                </a:moveTo>
                <a:lnTo>
                  <a:pt x="285216" y="274320"/>
                </a:lnTo>
                <a:lnTo>
                  <a:pt x="290360" y="267970"/>
                </a:lnTo>
                <a:lnTo>
                  <a:pt x="295084" y="261620"/>
                </a:lnTo>
                <a:lnTo>
                  <a:pt x="299529" y="255270"/>
                </a:lnTo>
                <a:lnTo>
                  <a:pt x="303682" y="248920"/>
                </a:lnTo>
                <a:lnTo>
                  <a:pt x="307517" y="242570"/>
                </a:lnTo>
                <a:lnTo>
                  <a:pt x="311035" y="234950"/>
                </a:lnTo>
                <a:lnTo>
                  <a:pt x="310959" y="236220"/>
                </a:lnTo>
                <a:lnTo>
                  <a:pt x="318960" y="236220"/>
                </a:lnTo>
                <a:lnTo>
                  <a:pt x="317842" y="238760"/>
                </a:lnTo>
                <a:lnTo>
                  <a:pt x="314147" y="246379"/>
                </a:lnTo>
                <a:lnTo>
                  <a:pt x="310121" y="252729"/>
                </a:lnTo>
                <a:lnTo>
                  <a:pt x="305765" y="260350"/>
                </a:lnTo>
                <a:lnTo>
                  <a:pt x="301167" y="266700"/>
                </a:lnTo>
                <a:lnTo>
                  <a:pt x="296151" y="273050"/>
                </a:lnTo>
                <a:lnTo>
                  <a:pt x="295099" y="274320"/>
                </a:lnTo>
                <a:close/>
              </a:path>
              <a:path w="334645" h="334010">
                <a:moveTo>
                  <a:pt x="50091" y="274320"/>
                </a:moveTo>
                <a:lnTo>
                  <a:pt x="49136" y="274320"/>
                </a:lnTo>
                <a:lnTo>
                  <a:pt x="49009" y="273050"/>
                </a:lnTo>
                <a:lnTo>
                  <a:pt x="50091" y="274320"/>
                </a:lnTo>
                <a:close/>
              </a:path>
              <a:path w="334645" h="334010">
                <a:moveTo>
                  <a:pt x="262801" y="303529"/>
                </a:moveTo>
                <a:lnTo>
                  <a:pt x="249834" y="303529"/>
                </a:lnTo>
                <a:lnTo>
                  <a:pt x="256463" y="298450"/>
                </a:lnTo>
                <a:lnTo>
                  <a:pt x="256311" y="298450"/>
                </a:lnTo>
                <a:lnTo>
                  <a:pt x="262712" y="294639"/>
                </a:lnTo>
                <a:lnTo>
                  <a:pt x="262572" y="294639"/>
                </a:lnTo>
                <a:lnTo>
                  <a:pt x="268744" y="289560"/>
                </a:lnTo>
                <a:lnTo>
                  <a:pt x="268604" y="289560"/>
                </a:lnTo>
                <a:lnTo>
                  <a:pt x="274523" y="284479"/>
                </a:lnTo>
                <a:lnTo>
                  <a:pt x="280060" y="279400"/>
                </a:lnTo>
                <a:lnTo>
                  <a:pt x="279933" y="279400"/>
                </a:lnTo>
                <a:lnTo>
                  <a:pt x="285343" y="273050"/>
                </a:lnTo>
                <a:lnTo>
                  <a:pt x="285216" y="274320"/>
                </a:lnTo>
                <a:lnTo>
                  <a:pt x="295099" y="274320"/>
                </a:lnTo>
                <a:lnTo>
                  <a:pt x="290893" y="279400"/>
                </a:lnTo>
                <a:lnTo>
                  <a:pt x="285356" y="284479"/>
                </a:lnTo>
                <a:lnTo>
                  <a:pt x="279552" y="290829"/>
                </a:lnTo>
                <a:lnTo>
                  <a:pt x="273481" y="295910"/>
                </a:lnTo>
                <a:lnTo>
                  <a:pt x="267169" y="300989"/>
                </a:lnTo>
                <a:lnTo>
                  <a:pt x="262801" y="303529"/>
                </a:lnTo>
                <a:close/>
              </a:path>
              <a:path w="334645" h="334010">
                <a:moveTo>
                  <a:pt x="86077" y="303529"/>
                </a:moveTo>
                <a:lnTo>
                  <a:pt x="84531" y="303529"/>
                </a:lnTo>
                <a:lnTo>
                  <a:pt x="84366" y="302260"/>
                </a:lnTo>
                <a:lnTo>
                  <a:pt x="86077" y="303529"/>
                </a:lnTo>
                <a:close/>
              </a:path>
              <a:path w="334645" h="334010">
                <a:moveTo>
                  <a:pt x="257225" y="307339"/>
                </a:moveTo>
                <a:lnTo>
                  <a:pt x="243154" y="307339"/>
                </a:lnTo>
                <a:lnTo>
                  <a:pt x="249986" y="302260"/>
                </a:lnTo>
                <a:lnTo>
                  <a:pt x="249834" y="303529"/>
                </a:lnTo>
                <a:lnTo>
                  <a:pt x="262801" y="303529"/>
                </a:lnTo>
                <a:lnTo>
                  <a:pt x="260616" y="304800"/>
                </a:lnTo>
                <a:lnTo>
                  <a:pt x="257225" y="307339"/>
                </a:lnTo>
                <a:close/>
              </a:path>
              <a:path w="334645" h="334010">
                <a:moveTo>
                  <a:pt x="93395" y="307339"/>
                </a:moveTo>
                <a:lnTo>
                  <a:pt x="91211" y="307339"/>
                </a:lnTo>
                <a:lnTo>
                  <a:pt x="91046" y="306070"/>
                </a:lnTo>
                <a:lnTo>
                  <a:pt x="93395" y="307339"/>
                </a:lnTo>
                <a:close/>
              </a:path>
              <a:path w="334645" h="334010">
                <a:moveTo>
                  <a:pt x="216852" y="326389"/>
                </a:moveTo>
                <a:lnTo>
                  <a:pt x="175298" y="326389"/>
                </a:lnTo>
                <a:lnTo>
                  <a:pt x="183603" y="325120"/>
                </a:lnTo>
                <a:lnTo>
                  <a:pt x="183413" y="325120"/>
                </a:lnTo>
                <a:lnTo>
                  <a:pt x="191579" y="323850"/>
                </a:lnTo>
                <a:lnTo>
                  <a:pt x="191388" y="323850"/>
                </a:lnTo>
                <a:lnTo>
                  <a:pt x="199440" y="322579"/>
                </a:lnTo>
                <a:lnTo>
                  <a:pt x="199250" y="322579"/>
                </a:lnTo>
                <a:lnTo>
                  <a:pt x="207149" y="321310"/>
                </a:lnTo>
                <a:lnTo>
                  <a:pt x="206971" y="321310"/>
                </a:lnTo>
                <a:lnTo>
                  <a:pt x="214718" y="318770"/>
                </a:lnTo>
                <a:lnTo>
                  <a:pt x="214541" y="318770"/>
                </a:lnTo>
                <a:lnTo>
                  <a:pt x="222135" y="316229"/>
                </a:lnTo>
                <a:lnTo>
                  <a:pt x="221957" y="316229"/>
                </a:lnTo>
                <a:lnTo>
                  <a:pt x="229374" y="313689"/>
                </a:lnTo>
                <a:lnTo>
                  <a:pt x="229196" y="313689"/>
                </a:lnTo>
                <a:lnTo>
                  <a:pt x="236435" y="309879"/>
                </a:lnTo>
                <a:lnTo>
                  <a:pt x="236270" y="309879"/>
                </a:lnTo>
                <a:lnTo>
                  <a:pt x="243319" y="306070"/>
                </a:lnTo>
                <a:lnTo>
                  <a:pt x="243154" y="307339"/>
                </a:lnTo>
                <a:lnTo>
                  <a:pt x="257225" y="307339"/>
                </a:lnTo>
                <a:lnTo>
                  <a:pt x="253834" y="309879"/>
                </a:lnTo>
                <a:lnTo>
                  <a:pt x="246824" y="313689"/>
                </a:lnTo>
                <a:lnTo>
                  <a:pt x="239623" y="317500"/>
                </a:lnTo>
                <a:lnTo>
                  <a:pt x="232206" y="320039"/>
                </a:lnTo>
                <a:lnTo>
                  <a:pt x="224612" y="323850"/>
                </a:lnTo>
                <a:lnTo>
                  <a:pt x="216852" y="326389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909072" y="3666286"/>
            <a:ext cx="319405" cy="252095"/>
          </a:xfrm>
          <a:custGeom>
            <a:avLst/>
            <a:gdLst/>
            <a:ahLst/>
            <a:cxnLst/>
            <a:rect l="l" t="t" r="r" b="b"/>
            <a:pathLst>
              <a:path w="319404" h="252095">
                <a:moveTo>
                  <a:pt x="0" y="251688"/>
                </a:moveTo>
                <a:lnTo>
                  <a:pt x="267169" y="0"/>
                </a:lnTo>
                <a:lnTo>
                  <a:pt x="318871" y="65912"/>
                </a:lnTo>
                <a:lnTo>
                  <a:pt x="0" y="251688"/>
                </a:lnTo>
                <a:close/>
              </a:path>
            </a:pathLst>
          </a:custGeom>
          <a:solidFill>
            <a:srgbClr val="EBF5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903979" y="3662362"/>
            <a:ext cx="328295" cy="260985"/>
          </a:xfrm>
          <a:custGeom>
            <a:avLst/>
            <a:gdLst/>
            <a:ahLst/>
            <a:cxnLst/>
            <a:rect l="l" t="t" r="r" b="b"/>
            <a:pathLst>
              <a:path w="328295" h="260985">
                <a:moveTo>
                  <a:pt x="4064" y="260616"/>
                </a:moveTo>
                <a:lnTo>
                  <a:pt x="0" y="255168"/>
                </a:lnTo>
                <a:lnTo>
                  <a:pt x="270878" y="0"/>
                </a:lnTo>
                <a:lnTo>
                  <a:pt x="274231" y="253"/>
                </a:lnTo>
                <a:lnTo>
                  <a:pt x="278952" y="6273"/>
                </a:lnTo>
                <a:lnTo>
                  <a:pt x="269265" y="6273"/>
                </a:lnTo>
                <a:lnTo>
                  <a:pt x="271845" y="9563"/>
                </a:lnTo>
                <a:lnTo>
                  <a:pt x="31915" y="235579"/>
                </a:lnTo>
                <a:lnTo>
                  <a:pt x="3175" y="252323"/>
                </a:lnTo>
                <a:lnTo>
                  <a:pt x="7696" y="258394"/>
                </a:lnTo>
                <a:lnTo>
                  <a:pt x="7878" y="258394"/>
                </a:lnTo>
                <a:lnTo>
                  <a:pt x="4064" y="260616"/>
                </a:lnTo>
                <a:close/>
              </a:path>
              <a:path w="328295" h="260985">
                <a:moveTo>
                  <a:pt x="271845" y="9563"/>
                </a:moveTo>
                <a:lnTo>
                  <a:pt x="269265" y="6273"/>
                </a:lnTo>
                <a:lnTo>
                  <a:pt x="274878" y="6705"/>
                </a:lnTo>
                <a:lnTo>
                  <a:pt x="271845" y="9563"/>
                </a:lnTo>
                <a:close/>
              </a:path>
              <a:path w="328295" h="260985">
                <a:moveTo>
                  <a:pt x="318269" y="68748"/>
                </a:moveTo>
                <a:lnTo>
                  <a:pt x="271845" y="9563"/>
                </a:lnTo>
                <a:lnTo>
                  <a:pt x="274878" y="6705"/>
                </a:lnTo>
                <a:lnTo>
                  <a:pt x="269265" y="6273"/>
                </a:lnTo>
                <a:lnTo>
                  <a:pt x="278952" y="6273"/>
                </a:lnTo>
                <a:lnTo>
                  <a:pt x="326225" y="66548"/>
                </a:lnTo>
                <a:lnTo>
                  <a:pt x="322046" y="66548"/>
                </a:lnTo>
                <a:lnTo>
                  <a:pt x="318269" y="68748"/>
                </a:lnTo>
                <a:close/>
              </a:path>
              <a:path w="328295" h="260985">
                <a:moveTo>
                  <a:pt x="320967" y="72186"/>
                </a:moveTo>
                <a:lnTo>
                  <a:pt x="318269" y="68748"/>
                </a:lnTo>
                <a:lnTo>
                  <a:pt x="322046" y="66548"/>
                </a:lnTo>
                <a:lnTo>
                  <a:pt x="320967" y="72186"/>
                </a:lnTo>
                <a:close/>
              </a:path>
              <a:path w="328295" h="260985">
                <a:moveTo>
                  <a:pt x="327392" y="72186"/>
                </a:moveTo>
                <a:lnTo>
                  <a:pt x="320967" y="72186"/>
                </a:lnTo>
                <a:lnTo>
                  <a:pt x="322046" y="66548"/>
                </a:lnTo>
                <a:lnTo>
                  <a:pt x="326225" y="66548"/>
                </a:lnTo>
                <a:lnTo>
                  <a:pt x="328028" y="68846"/>
                </a:lnTo>
                <a:lnTo>
                  <a:pt x="327392" y="72186"/>
                </a:lnTo>
                <a:close/>
              </a:path>
              <a:path w="328295" h="260985">
                <a:moveTo>
                  <a:pt x="7878" y="258394"/>
                </a:moveTo>
                <a:lnTo>
                  <a:pt x="7696" y="258394"/>
                </a:lnTo>
                <a:lnTo>
                  <a:pt x="31915" y="235579"/>
                </a:lnTo>
                <a:lnTo>
                  <a:pt x="318269" y="68748"/>
                </a:lnTo>
                <a:lnTo>
                  <a:pt x="320967" y="72186"/>
                </a:lnTo>
                <a:lnTo>
                  <a:pt x="327392" y="72186"/>
                </a:lnTo>
                <a:lnTo>
                  <a:pt x="7878" y="258394"/>
                </a:lnTo>
                <a:close/>
              </a:path>
              <a:path w="328295" h="260985">
                <a:moveTo>
                  <a:pt x="7696" y="258394"/>
                </a:moveTo>
                <a:lnTo>
                  <a:pt x="3175" y="252323"/>
                </a:lnTo>
                <a:lnTo>
                  <a:pt x="31915" y="235579"/>
                </a:lnTo>
                <a:lnTo>
                  <a:pt x="7696" y="258394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64451" y="3979824"/>
            <a:ext cx="0" cy="142240"/>
          </a:xfrm>
          <a:custGeom>
            <a:avLst/>
            <a:gdLst/>
            <a:ahLst/>
            <a:cxnLst/>
            <a:rect l="l" t="t" r="r" b="b"/>
            <a:pathLst>
              <a:path w="0" h="142239">
                <a:moveTo>
                  <a:pt x="0" y="0"/>
                </a:moveTo>
                <a:lnTo>
                  <a:pt x="0" y="142049"/>
                </a:lnTo>
              </a:path>
            </a:pathLst>
          </a:custGeom>
          <a:ln w="58356">
            <a:solidFill>
              <a:srgbClr val="17161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851757" y="4116336"/>
            <a:ext cx="282575" cy="515620"/>
          </a:xfrm>
          <a:custGeom>
            <a:avLst/>
            <a:gdLst/>
            <a:ahLst/>
            <a:cxnLst/>
            <a:rect l="l" t="t" r="r" b="b"/>
            <a:pathLst>
              <a:path w="282575" h="515620">
                <a:moveTo>
                  <a:pt x="62852" y="233679"/>
                </a:moveTo>
                <a:lnTo>
                  <a:pt x="40779" y="233679"/>
                </a:lnTo>
                <a:lnTo>
                  <a:pt x="37871" y="232410"/>
                </a:lnTo>
                <a:lnTo>
                  <a:pt x="31889" y="229870"/>
                </a:lnTo>
                <a:lnTo>
                  <a:pt x="29222" y="228600"/>
                </a:lnTo>
                <a:lnTo>
                  <a:pt x="26720" y="226060"/>
                </a:lnTo>
                <a:lnTo>
                  <a:pt x="24384" y="224789"/>
                </a:lnTo>
                <a:lnTo>
                  <a:pt x="22186" y="222250"/>
                </a:lnTo>
                <a:lnTo>
                  <a:pt x="20129" y="219710"/>
                </a:lnTo>
                <a:lnTo>
                  <a:pt x="18211" y="217170"/>
                </a:lnTo>
                <a:lnTo>
                  <a:pt x="16433" y="213360"/>
                </a:lnTo>
                <a:lnTo>
                  <a:pt x="14757" y="210820"/>
                </a:lnTo>
                <a:lnTo>
                  <a:pt x="3594" y="170179"/>
                </a:lnTo>
                <a:lnTo>
                  <a:pt x="311" y="132079"/>
                </a:lnTo>
                <a:lnTo>
                  <a:pt x="0" y="101600"/>
                </a:lnTo>
                <a:lnTo>
                  <a:pt x="120" y="95250"/>
                </a:lnTo>
                <a:lnTo>
                  <a:pt x="3022" y="41910"/>
                </a:lnTo>
                <a:lnTo>
                  <a:pt x="7632" y="0"/>
                </a:lnTo>
                <a:lnTo>
                  <a:pt x="15201" y="0"/>
                </a:lnTo>
                <a:lnTo>
                  <a:pt x="13360" y="15239"/>
                </a:lnTo>
                <a:lnTo>
                  <a:pt x="12026" y="27939"/>
                </a:lnTo>
                <a:lnTo>
                  <a:pt x="10617" y="43179"/>
                </a:lnTo>
                <a:lnTo>
                  <a:pt x="9309" y="60960"/>
                </a:lnTo>
                <a:lnTo>
                  <a:pt x="8337" y="78739"/>
                </a:lnTo>
                <a:lnTo>
                  <a:pt x="7886" y="88900"/>
                </a:lnTo>
                <a:lnTo>
                  <a:pt x="7740" y="95250"/>
                </a:lnTo>
                <a:lnTo>
                  <a:pt x="7619" y="101600"/>
                </a:lnTo>
                <a:lnTo>
                  <a:pt x="7734" y="124460"/>
                </a:lnTo>
                <a:lnTo>
                  <a:pt x="7861" y="129539"/>
                </a:lnTo>
                <a:lnTo>
                  <a:pt x="8318" y="139700"/>
                </a:lnTo>
                <a:lnTo>
                  <a:pt x="9016" y="149860"/>
                </a:lnTo>
                <a:lnTo>
                  <a:pt x="9931" y="160020"/>
                </a:lnTo>
                <a:lnTo>
                  <a:pt x="11150" y="168910"/>
                </a:lnTo>
                <a:lnTo>
                  <a:pt x="12636" y="177800"/>
                </a:lnTo>
                <a:lnTo>
                  <a:pt x="14414" y="185420"/>
                </a:lnTo>
                <a:lnTo>
                  <a:pt x="16510" y="194310"/>
                </a:lnTo>
                <a:lnTo>
                  <a:pt x="16861" y="194310"/>
                </a:lnTo>
                <a:lnTo>
                  <a:pt x="18935" y="200660"/>
                </a:lnTo>
                <a:lnTo>
                  <a:pt x="20243" y="204470"/>
                </a:lnTo>
                <a:lnTo>
                  <a:pt x="21666" y="207010"/>
                </a:lnTo>
                <a:lnTo>
                  <a:pt x="23164" y="209550"/>
                </a:lnTo>
                <a:lnTo>
                  <a:pt x="24739" y="212089"/>
                </a:lnTo>
                <a:lnTo>
                  <a:pt x="26403" y="214629"/>
                </a:lnTo>
                <a:lnTo>
                  <a:pt x="26250" y="214629"/>
                </a:lnTo>
                <a:lnTo>
                  <a:pt x="28143" y="217170"/>
                </a:lnTo>
                <a:lnTo>
                  <a:pt x="27952" y="217170"/>
                </a:lnTo>
                <a:lnTo>
                  <a:pt x="29959" y="219710"/>
                </a:lnTo>
                <a:lnTo>
                  <a:pt x="30784" y="219710"/>
                </a:lnTo>
                <a:lnTo>
                  <a:pt x="31838" y="220979"/>
                </a:lnTo>
                <a:lnTo>
                  <a:pt x="31572" y="220979"/>
                </a:lnTo>
                <a:lnTo>
                  <a:pt x="33807" y="222250"/>
                </a:lnTo>
                <a:lnTo>
                  <a:pt x="33489" y="222250"/>
                </a:lnTo>
                <a:lnTo>
                  <a:pt x="35839" y="223520"/>
                </a:lnTo>
                <a:lnTo>
                  <a:pt x="35483" y="223520"/>
                </a:lnTo>
                <a:lnTo>
                  <a:pt x="37947" y="224789"/>
                </a:lnTo>
                <a:lnTo>
                  <a:pt x="37566" y="224789"/>
                </a:lnTo>
                <a:lnTo>
                  <a:pt x="40144" y="226060"/>
                </a:lnTo>
                <a:lnTo>
                  <a:pt x="81762" y="226060"/>
                </a:lnTo>
                <a:lnTo>
                  <a:pt x="78371" y="227329"/>
                </a:lnTo>
                <a:lnTo>
                  <a:pt x="74790" y="229870"/>
                </a:lnTo>
                <a:lnTo>
                  <a:pt x="71145" y="231139"/>
                </a:lnTo>
                <a:lnTo>
                  <a:pt x="62852" y="233679"/>
                </a:lnTo>
                <a:close/>
              </a:path>
              <a:path w="282575" h="515620">
                <a:moveTo>
                  <a:pt x="111469" y="182879"/>
                </a:moveTo>
                <a:lnTo>
                  <a:pt x="103517" y="182879"/>
                </a:lnTo>
                <a:lnTo>
                  <a:pt x="106083" y="173989"/>
                </a:lnTo>
                <a:lnTo>
                  <a:pt x="108330" y="166370"/>
                </a:lnTo>
                <a:lnTo>
                  <a:pt x="110375" y="157479"/>
                </a:lnTo>
                <a:lnTo>
                  <a:pt x="114084" y="140970"/>
                </a:lnTo>
                <a:lnTo>
                  <a:pt x="117640" y="123189"/>
                </a:lnTo>
                <a:lnTo>
                  <a:pt x="119506" y="114300"/>
                </a:lnTo>
                <a:lnTo>
                  <a:pt x="121500" y="105410"/>
                </a:lnTo>
                <a:lnTo>
                  <a:pt x="123710" y="97789"/>
                </a:lnTo>
                <a:lnTo>
                  <a:pt x="126174" y="88900"/>
                </a:lnTo>
                <a:lnTo>
                  <a:pt x="128955" y="81279"/>
                </a:lnTo>
                <a:lnTo>
                  <a:pt x="132118" y="73660"/>
                </a:lnTo>
                <a:lnTo>
                  <a:pt x="133883" y="71120"/>
                </a:lnTo>
                <a:lnTo>
                  <a:pt x="135775" y="67310"/>
                </a:lnTo>
                <a:lnTo>
                  <a:pt x="137794" y="63500"/>
                </a:lnTo>
                <a:lnTo>
                  <a:pt x="139966" y="60960"/>
                </a:lnTo>
                <a:lnTo>
                  <a:pt x="142201" y="58420"/>
                </a:lnTo>
                <a:lnTo>
                  <a:pt x="144767" y="54610"/>
                </a:lnTo>
                <a:lnTo>
                  <a:pt x="147434" y="52070"/>
                </a:lnTo>
                <a:lnTo>
                  <a:pt x="150266" y="50800"/>
                </a:lnTo>
                <a:lnTo>
                  <a:pt x="153288" y="48260"/>
                </a:lnTo>
                <a:lnTo>
                  <a:pt x="171221" y="40639"/>
                </a:lnTo>
                <a:lnTo>
                  <a:pt x="193293" y="40639"/>
                </a:lnTo>
                <a:lnTo>
                  <a:pt x="196519" y="41910"/>
                </a:lnTo>
                <a:lnTo>
                  <a:pt x="199669" y="41910"/>
                </a:lnTo>
                <a:lnTo>
                  <a:pt x="202742" y="43179"/>
                </a:lnTo>
                <a:lnTo>
                  <a:pt x="211416" y="46989"/>
                </a:lnTo>
                <a:lnTo>
                  <a:pt x="214172" y="48260"/>
                </a:lnTo>
                <a:lnTo>
                  <a:pt x="172681" y="48260"/>
                </a:lnTo>
                <a:lnTo>
                  <a:pt x="168998" y="49529"/>
                </a:lnTo>
                <a:lnTo>
                  <a:pt x="169278" y="49529"/>
                </a:lnTo>
                <a:lnTo>
                  <a:pt x="165798" y="50800"/>
                </a:lnTo>
                <a:lnTo>
                  <a:pt x="166077" y="50800"/>
                </a:lnTo>
                <a:lnTo>
                  <a:pt x="162775" y="52070"/>
                </a:lnTo>
                <a:lnTo>
                  <a:pt x="163055" y="52070"/>
                </a:lnTo>
                <a:lnTo>
                  <a:pt x="159943" y="53339"/>
                </a:lnTo>
                <a:lnTo>
                  <a:pt x="160210" y="53339"/>
                </a:lnTo>
                <a:lnTo>
                  <a:pt x="157264" y="54610"/>
                </a:lnTo>
                <a:lnTo>
                  <a:pt x="157518" y="54610"/>
                </a:lnTo>
                <a:lnTo>
                  <a:pt x="154749" y="55879"/>
                </a:lnTo>
                <a:lnTo>
                  <a:pt x="154978" y="55879"/>
                </a:lnTo>
                <a:lnTo>
                  <a:pt x="152361" y="58420"/>
                </a:lnTo>
                <a:lnTo>
                  <a:pt x="152565" y="58420"/>
                </a:lnTo>
                <a:lnTo>
                  <a:pt x="150113" y="60960"/>
                </a:lnTo>
                <a:lnTo>
                  <a:pt x="150291" y="60960"/>
                </a:lnTo>
                <a:lnTo>
                  <a:pt x="149136" y="62229"/>
                </a:lnTo>
                <a:lnTo>
                  <a:pt x="148132" y="62229"/>
                </a:lnTo>
                <a:lnTo>
                  <a:pt x="146684" y="64770"/>
                </a:lnTo>
                <a:lnTo>
                  <a:pt x="146100" y="64770"/>
                </a:lnTo>
                <a:lnTo>
                  <a:pt x="144056" y="68579"/>
                </a:lnTo>
                <a:lnTo>
                  <a:pt x="142252" y="71120"/>
                </a:lnTo>
                <a:lnTo>
                  <a:pt x="140550" y="73660"/>
                </a:lnTo>
                <a:lnTo>
                  <a:pt x="138950" y="77470"/>
                </a:lnTo>
                <a:lnTo>
                  <a:pt x="135978" y="83820"/>
                </a:lnTo>
                <a:lnTo>
                  <a:pt x="133362" y="91439"/>
                </a:lnTo>
                <a:lnTo>
                  <a:pt x="131013" y="99060"/>
                </a:lnTo>
                <a:lnTo>
                  <a:pt x="128879" y="107950"/>
                </a:lnTo>
                <a:lnTo>
                  <a:pt x="126923" y="115570"/>
                </a:lnTo>
                <a:lnTo>
                  <a:pt x="125094" y="124460"/>
                </a:lnTo>
                <a:lnTo>
                  <a:pt x="121538" y="142239"/>
                </a:lnTo>
                <a:lnTo>
                  <a:pt x="117792" y="160020"/>
                </a:lnTo>
                <a:lnTo>
                  <a:pt x="115684" y="167639"/>
                </a:lnTo>
                <a:lnTo>
                  <a:pt x="113347" y="176529"/>
                </a:lnTo>
                <a:lnTo>
                  <a:pt x="111469" y="182879"/>
                </a:lnTo>
                <a:close/>
              </a:path>
              <a:path w="282575" h="515620">
                <a:moveTo>
                  <a:pt x="268947" y="196850"/>
                </a:moveTo>
                <a:lnTo>
                  <a:pt x="267741" y="186689"/>
                </a:lnTo>
                <a:lnTo>
                  <a:pt x="266395" y="176529"/>
                </a:lnTo>
                <a:lnTo>
                  <a:pt x="264909" y="167639"/>
                </a:lnTo>
                <a:lnTo>
                  <a:pt x="263270" y="158750"/>
                </a:lnTo>
                <a:lnTo>
                  <a:pt x="261492" y="149860"/>
                </a:lnTo>
                <a:lnTo>
                  <a:pt x="259537" y="140970"/>
                </a:lnTo>
                <a:lnTo>
                  <a:pt x="257416" y="132079"/>
                </a:lnTo>
                <a:lnTo>
                  <a:pt x="255130" y="124460"/>
                </a:lnTo>
                <a:lnTo>
                  <a:pt x="252666" y="116839"/>
                </a:lnTo>
                <a:lnTo>
                  <a:pt x="250024" y="109220"/>
                </a:lnTo>
                <a:lnTo>
                  <a:pt x="247192" y="101600"/>
                </a:lnTo>
                <a:lnTo>
                  <a:pt x="244170" y="95250"/>
                </a:lnTo>
                <a:lnTo>
                  <a:pt x="240957" y="88900"/>
                </a:lnTo>
                <a:lnTo>
                  <a:pt x="237540" y="82550"/>
                </a:lnTo>
                <a:lnTo>
                  <a:pt x="233934" y="77470"/>
                </a:lnTo>
                <a:lnTo>
                  <a:pt x="234073" y="77470"/>
                </a:lnTo>
                <a:lnTo>
                  <a:pt x="230124" y="72389"/>
                </a:lnTo>
                <a:lnTo>
                  <a:pt x="230289" y="72389"/>
                </a:lnTo>
                <a:lnTo>
                  <a:pt x="226110" y="67310"/>
                </a:lnTo>
                <a:lnTo>
                  <a:pt x="226301" y="67310"/>
                </a:lnTo>
                <a:lnTo>
                  <a:pt x="221881" y="63500"/>
                </a:lnTo>
                <a:lnTo>
                  <a:pt x="222123" y="63500"/>
                </a:lnTo>
                <a:lnTo>
                  <a:pt x="217449" y="59689"/>
                </a:lnTo>
                <a:lnTo>
                  <a:pt x="217728" y="59689"/>
                </a:lnTo>
                <a:lnTo>
                  <a:pt x="212813" y="55879"/>
                </a:lnTo>
                <a:lnTo>
                  <a:pt x="213118" y="55879"/>
                </a:lnTo>
                <a:lnTo>
                  <a:pt x="207937" y="53339"/>
                </a:lnTo>
                <a:lnTo>
                  <a:pt x="208292" y="53339"/>
                </a:lnTo>
                <a:lnTo>
                  <a:pt x="202844" y="50800"/>
                </a:lnTo>
                <a:lnTo>
                  <a:pt x="200482" y="50800"/>
                </a:lnTo>
                <a:lnTo>
                  <a:pt x="197599" y="49529"/>
                </a:lnTo>
                <a:lnTo>
                  <a:pt x="197789" y="49529"/>
                </a:lnTo>
                <a:lnTo>
                  <a:pt x="194830" y="48260"/>
                </a:lnTo>
                <a:lnTo>
                  <a:pt x="214172" y="48260"/>
                </a:lnTo>
                <a:lnTo>
                  <a:pt x="216928" y="49529"/>
                </a:lnTo>
                <a:lnTo>
                  <a:pt x="244144" y="78739"/>
                </a:lnTo>
                <a:lnTo>
                  <a:pt x="259930" y="114300"/>
                </a:lnTo>
                <a:lnTo>
                  <a:pt x="264807" y="130810"/>
                </a:lnTo>
                <a:lnTo>
                  <a:pt x="266966" y="138429"/>
                </a:lnTo>
                <a:lnTo>
                  <a:pt x="268960" y="147320"/>
                </a:lnTo>
                <a:lnTo>
                  <a:pt x="270776" y="157479"/>
                </a:lnTo>
                <a:lnTo>
                  <a:pt x="272427" y="166370"/>
                </a:lnTo>
                <a:lnTo>
                  <a:pt x="273938" y="175260"/>
                </a:lnTo>
                <a:lnTo>
                  <a:pt x="275297" y="185420"/>
                </a:lnTo>
                <a:lnTo>
                  <a:pt x="276517" y="195579"/>
                </a:lnTo>
                <a:lnTo>
                  <a:pt x="268935" y="195579"/>
                </a:lnTo>
                <a:lnTo>
                  <a:pt x="268947" y="196850"/>
                </a:lnTo>
                <a:close/>
              </a:path>
              <a:path w="282575" h="515620">
                <a:moveTo>
                  <a:pt x="147980" y="63500"/>
                </a:moveTo>
                <a:lnTo>
                  <a:pt x="148132" y="62229"/>
                </a:lnTo>
                <a:lnTo>
                  <a:pt x="149136" y="62229"/>
                </a:lnTo>
                <a:lnTo>
                  <a:pt x="147980" y="63500"/>
                </a:lnTo>
                <a:close/>
              </a:path>
              <a:path w="282575" h="515620">
                <a:moveTo>
                  <a:pt x="145961" y="66039"/>
                </a:moveTo>
                <a:lnTo>
                  <a:pt x="146100" y="64770"/>
                </a:lnTo>
                <a:lnTo>
                  <a:pt x="146684" y="64770"/>
                </a:lnTo>
                <a:lnTo>
                  <a:pt x="145961" y="66039"/>
                </a:lnTo>
                <a:close/>
              </a:path>
              <a:path w="282575" h="515620">
                <a:moveTo>
                  <a:pt x="81762" y="226060"/>
                </a:moveTo>
                <a:lnTo>
                  <a:pt x="61417" y="226060"/>
                </a:lnTo>
                <a:lnTo>
                  <a:pt x="65328" y="224789"/>
                </a:lnTo>
                <a:lnTo>
                  <a:pt x="65062" y="224789"/>
                </a:lnTo>
                <a:lnTo>
                  <a:pt x="68770" y="223520"/>
                </a:lnTo>
                <a:lnTo>
                  <a:pt x="68491" y="223520"/>
                </a:lnTo>
                <a:lnTo>
                  <a:pt x="72009" y="222250"/>
                </a:lnTo>
                <a:lnTo>
                  <a:pt x="71729" y="222250"/>
                </a:lnTo>
                <a:lnTo>
                  <a:pt x="75056" y="220979"/>
                </a:lnTo>
                <a:lnTo>
                  <a:pt x="74790" y="220979"/>
                </a:lnTo>
                <a:lnTo>
                  <a:pt x="77927" y="219710"/>
                </a:lnTo>
                <a:lnTo>
                  <a:pt x="77685" y="219710"/>
                </a:lnTo>
                <a:lnTo>
                  <a:pt x="80644" y="217170"/>
                </a:lnTo>
                <a:lnTo>
                  <a:pt x="80416" y="217170"/>
                </a:lnTo>
                <a:lnTo>
                  <a:pt x="83210" y="215900"/>
                </a:lnTo>
                <a:lnTo>
                  <a:pt x="82994" y="215900"/>
                </a:lnTo>
                <a:lnTo>
                  <a:pt x="85623" y="213360"/>
                </a:lnTo>
                <a:lnTo>
                  <a:pt x="85445" y="213360"/>
                </a:lnTo>
                <a:lnTo>
                  <a:pt x="87922" y="210820"/>
                </a:lnTo>
                <a:lnTo>
                  <a:pt x="87756" y="210820"/>
                </a:lnTo>
                <a:lnTo>
                  <a:pt x="90081" y="208279"/>
                </a:lnTo>
                <a:lnTo>
                  <a:pt x="89941" y="208279"/>
                </a:lnTo>
                <a:lnTo>
                  <a:pt x="92125" y="205739"/>
                </a:lnTo>
                <a:lnTo>
                  <a:pt x="94056" y="203200"/>
                </a:lnTo>
                <a:lnTo>
                  <a:pt x="95885" y="199389"/>
                </a:lnTo>
                <a:lnTo>
                  <a:pt x="97612" y="196850"/>
                </a:lnTo>
                <a:lnTo>
                  <a:pt x="100787" y="189229"/>
                </a:lnTo>
                <a:lnTo>
                  <a:pt x="103593" y="181610"/>
                </a:lnTo>
                <a:lnTo>
                  <a:pt x="103517" y="182879"/>
                </a:lnTo>
                <a:lnTo>
                  <a:pt x="111469" y="182879"/>
                </a:lnTo>
                <a:lnTo>
                  <a:pt x="110718" y="185420"/>
                </a:lnTo>
                <a:lnTo>
                  <a:pt x="107734" y="193039"/>
                </a:lnTo>
                <a:lnTo>
                  <a:pt x="104343" y="199389"/>
                </a:lnTo>
                <a:lnTo>
                  <a:pt x="102450" y="203200"/>
                </a:lnTo>
                <a:lnTo>
                  <a:pt x="100418" y="207010"/>
                </a:lnTo>
                <a:lnTo>
                  <a:pt x="98259" y="209550"/>
                </a:lnTo>
                <a:lnTo>
                  <a:pt x="95935" y="213360"/>
                </a:lnTo>
                <a:lnTo>
                  <a:pt x="93459" y="215900"/>
                </a:lnTo>
                <a:lnTo>
                  <a:pt x="90804" y="218439"/>
                </a:lnTo>
                <a:lnTo>
                  <a:pt x="87972" y="220979"/>
                </a:lnTo>
                <a:lnTo>
                  <a:pt x="84962" y="223520"/>
                </a:lnTo>
                <a:lnTo>
                  <a:pt x="81762" y="226060"/>
                </a:lnTo>
                <a:close/>
              </a:path>
              <a:path w="282575" h="515620">
                <a:moveTo>
                  <a:pt x="16861" y="194310"/>
                </a:moveTo>
                <a:lnTo>
                  <a:pt x="16510" y="194310"/>
                </a:lnTo>
                <a:lnTo>
                  <a:pt x="16446" y="193039"/>
                </a:lnTo>
                <a:lnTo>
                  <a:pt x="16861" y="194310"/>
                </a:lnTo>
                <a:close/>
              </a:path>
              <a:path w="282575" h="515620">
                <a:moveTo>
                  <a:pt x="273507" y="515620"/>
                </a:moveTo>
                <a:lnTo>
                  <a:pt x="271462" y="478789"/>
                </a:lnTo>
                <a:lnTo>
                  <a:pt x="271640" y="466089"/>
                </a:lnTo>
                <a:lnTo>
                  <a:pt x="271983" y="450850"/>
                </a:lnTo>
                <a:lnTo>
                  <a:pt x="272973" y="417829"/>
                </a:lnTo>
                <a:lnTo>
                  <a:pt x="274027" y="381000"/>
                </a:lnTo>
                <a:lnTo>
                  <a:pt x="274447" y="360679"/>
                </a:lnTo>
                <a:lnTo>
                  <a:pt x="274739" y="341629"/>
                </a:lnTo>
                <a:lnTo>
                  <a:pt x="274739" y="299720"/>
                </a:lnTo>
                <a:lnTo>
                  <a:pt x="274332" y="278129"/>
                </a:lnTo>
                <a:lnTo>
                  <a:pt x="273608" y="257810"/>
                </a:lnTo>
                <a:lnTo>
                  <a:pt x="272491" y="236220"/>
                </a:lnTo>
                <a:lnTo>
                  <a:pt x="270848" y="214629"/>
                </a:lnTo>
                <a:lnTo>
                  <a:pt x="270014" y="205739"/>
                </a:lnTo>
                <a:lnTo>
                  <a:pt x="268935" y="195579"/>
                </a:lnTo>
                <a:lnTo>
                  <a:pt x="276517" y="195579"/>
                </a:lnTo>
                <a:lnTo>
                  <a:pt x="280098" y="236220"/>
                </a:lnTo>
                <a:lnTo>
                  <a:pt x="281952" y="278129"/>
                </a:lnTo>
                <a:lnTo>
                  <a:pt x="282359" y="299720"/>
                </a:lnTo>
                <a:lnTo>
                  <a:pt x="282359" y="341629"/>
                </a:lnTo>
                <a:lnTo>
                  <a:pt x="282066" y="361950"/>
                </a:lnTo>
                <a:lnTo>
                  <a:pt x="281635" y="381000"/>
                </a:lnTo>
                <a:lnTo>
                  <a:pt x="279639" y="450850"/>
                </a:lnTo>
                <a:lnTo>
                  <a:pt x="279260" y="466089"/>
                </a:lnTo>
                <a:lnTo>
                  <a:pt x="279133" y="491489"/>
                </a:lnTo>
                <a:lnTo>
                  <a:pt x="279438" y="500379"/>
                </a:lnTo>
                <a:lnTo>
                  <a:pt x="280047" y="509270"/>
                </a:lnTo>
                <a:lnTo>
                  <a:pt x="280479" y="511810"/>
                </a:lnTo>
                <a:lnTo>
                  <a:pt x="280987" y="514350"/>
                </a:lnTo>
                <a:lnTo>
                  <a:pt x="273507" y="515620"/>
                </a:lnTo>
                <a:close/>
              </a:path>
              <a:path w="282575" h="515620">
                <a:moveTo>
                  <a:pt x="30784" y="219710"/>
                </a:moveTo>
                <a:lnTo>
                  <a:pt x="29959" y="219710"/>
                </a:lnTo>
                <a:lnTo>
                  <a:pt x="29730" y="218439"/>
                </a:lnTo>
                <a:lnTo>
                  <a:pt x="30784" y="219710"/>
                </a:lnTo>
                <a:close/>
              </a:path>
              <a:path w="282575" h="515620">
                <a:moveTo>
                  <a:pt x="42443" y="226060"/>
                </a:moveTo>
                <a:lnTo>
                  <a:pt x="40144" y="226060"/>
                </a:lnTo>
                <a:lnTo>
                  <a:pt x="39738" y="224789"/>
                </a:lnTo>
                <a:lnTo>
                  <a:pt x="42443" y="226060"/>
                </a:lnTo>
                <a:close/>
              </a:path>
              <a:path w="282575" h="515620">
                <a:moveTo>
                  <a:pt x="279603" y="452120"/>
                </a:moveTo>
                <a:lnTo>
                  <a:pt x="279603" y="450850"/>
                </a:lnTo>
                <a:lnTo>
                  <a:pt x="279603" y="452120"/>
                </a:lnTo>
                <a:close/>
              </a:path>
              <a:path w="282575" h="515620">
                <a:moveTo>
                  <a:pt x="280174" y="509270"/>
                </a:moveTo>
                <a:lnTo>
                  <a:pt x="280022" y="508000"/>
                </a:lnTo>
                <a:lnTo>
                  <a:pt x="280174" y="509270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26452" y="4629581"/>
            <a:ext cx="0" cy="148590"/>
          </a:xfrm>
          <a:custGeom>
            <a:avLst/>
            <a:gdLst/>
            <a:ahLst/>
            <a:cxnLst/>
            <a:rect l="l" t="t" r="r" b="b"/>
            <a:pathLst>
              <a:path w="0" h="148589">
                <a:moveTo>
                  <a:pt x="0" y="0"/>
                </a:moveTo>
                <a:lnTo>
                  <a:pt x="0" y="148082"/>
                </a:lnTo>
              </a:path>
            </a:pathLst>
          </a:custGeom>
          <a:ln w="45656">
            <a:solidFill>
              <a:srgbClr val="17161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69939" y="4111548"/>
            <a:ext cx="740410" cy="554990"/>
          </a:xfrm>
          <a:custGeom>
            <a:avLst/>
            <a:gdLst/>
            <a:ahLst/>
            <a:cxnLst/>
            <a:rect l="l" t="t" r="r" b="b"/>
            <a:pathLst>
              <a:path w="740410" h="554989">
                <a:moveTo>
                  <a:pt x="131854" y="353060"/>
                </a:moveTo>
                <a:lnTo>
                  <a:pt x="110087" y="353060"/>
                </a:lnTo>
                <a:lnTo>
                  <a:pt x="95088" y="350520"/>
                </a:lnTo>
                <a:lnTo>
                  <a:pt x="88420" y="347979"/>
                </a:lnTo>
                <a:lnTo>
                  <a:pt x="82032" y="346710"/>
                </a:lnTo>
                <a:lnTo>
                  <a:pt x="75924" y="344170"/>
                </a:lnTo>
                <a:lnTo>
                  <a:pt x="70107" y="341629"/>
                </a:lnTo>
                <a:lnTo>
                  <a:pt x="64570" y="337820"/>
                </a:lnTo>
                <a:lnTo>
                  <a:pt x="59325" y="335279"/>
                </a:lnTo>
                <a:lnTo>
                  <a:pt x="54334" y="331470"/>
                </a:lnTo>
                <a:lnTo>
                  <a:pt x="49622" y="326389"/>
                </a:lnTo>
                <a:lnTo>
                  <a:pt x="45177" y="322579"/>
                </a:lnTo>
                <a:lnTo>
                  <a:pt x="41049" y="317500"/>
                </a:lnTo>
                <a:lnTo>
                  <a:pt x="37049" y="313689"/>
                </a:lnTo>
                <a:lnTo>
                  <a:pt x="33353" y="308610"/>
                </a:lnTo>
                <a:lnTo>
                  <a:pt x="29899" y="302260"/>
                </a:lnTo>
                <a:lnTo>
                  <a:pt x="26673" y="297179"/>
                </a:lnTo>
                <a:lnTo>
                  <a:pt x="23676" y="292100"/>
                </a:lnTo>
                <a:lnTo>
                  <a:pt x="9972" y="254000"/>
                </a:lnTo>
                <a:lnTo>
                  <a:pt x="8334" y="246379"/>
                </a:lnTo>
                <a:lnTo>
                  <a:pt x="6874" y="240029"/>
                </a:lnTo>
                <a:lnTo>
                  <a:pt x="5566" y="232410"/>
                </a:lnTo>
                <a:lnTo>
                  <a:pt x="4410" y="226060"/>
                </a:lnTo>
                <a:lnTo>
                  <a:pt x="3407" y="218439"/>
                </a:lnTo>
                <a:lnTo>
                  <a:pt x="234" y="176529"/>
                </a:lnTo>
                <a:lnTo>
                  <a:pt x="0" y="153670"/>
                </a:lnTo>
                <a:lnTo>
                  <a:pt x="105" y="144779"/>
                </a:lnTo>
                <a:lnTo>
                  <a:pt x="2327" y="101600"/>
                </a:lnTo>
                <a:lnTo>
                  <a:pt x="8753" y="40639"/>
                </a:lnTo>
                <a:lnTo>
                  <a:pt x="11154" y="21589"/>
                </a:lnTo>
                <a:lnTo>
                  <a:pt x="12881" y="7620"/>
                </a:lnTo>
                <a:lnTo>
                  <a:pt x="13351" y="2539"/>
                </a:lnTo>
                <a:lnTo>
                  <a:pt x="13516" y="0"/>
                </a:lnTo>
                <a:lnTo>
                  <a:pt x="21123" y="0"/>
                </a:lnTo>
                <a:lnTo>
                  <a:pt x="20945" y="3810"/>
                </a:lnTo>
                <a:lnTo>
                  <a:pt x="20450" y="8889"/>
                </a:lnTo>
                <a:lnTo>
                  <a:pt x="18723" y="22860"/>
                </a:lnTo>
                <a:lnTo>
                  <a:pt x="16322" y="41910"/>
                </a:lnTo>
                <a:lnTo>
                  <a:pt x="13630" y="63500"/>
                </a:lnTo>
                <a:lnTo>
                  <a:pt x="11052" y="88900"/>
                </a:lnTo>
                <a:lnTo>
                  <a:pt x="9922" y="101600"/>
                </a:lnTo>
                <a:lnTo>
                  <a:pt x="8956" y="115570"/>
                </a:lnTo>
                <a:lnTo>
                  <a:pt x="8270" y="129539"/>
                </a:lnTo>
                <a:lnTo>
                  <a:pt x="7805" y="142239"/>
                </a:lnTo>
                <a:lnTo>
                  <a:pt x="7680" y="148589"/>
                </a:lnTo>
                <a:lnTo>
                  <a:pt x="7750" y="173989"/>
                </a:lnTo>
                <a:lnTo>
                  <a:pt x="8347" y="187960"/>
                </a:lnTo>
                <a:lnTo>
                  <a:pt x="9414" y="203200"/>
                </a:lnTo>
                <a:lnTo>
                  <a:pt x="10125" y="210820"/>
                </a:lnTo>
                <a:lnTo>
                  <a:pt x="10267" y="210820"/>
                </a:lnTo>
                <a:lnTo>
                  <a:pt x="10976" y="217170"/>
                </a:lnTo>
                <a:lnTo>
                  <a:pt x="11966" y="224789"/>
                </a:lnTo>
                <a:lnTo>
                  <a:pt x="13084" y="231139"/>
                </a:lnTo>
                <a:lnTo>
                  <a:pt x="14367" y="238760"/>
                </a:lnTo>
                <a:lnTo>
                  <a:pt x="15789" y="245110"/>
                </a:lnTo>
                <a:lnTo>
                  <a:pt x="17377" y="251460"/>
                </a:lnTo>
                <a:lnTo>
                  <a:pt x="19129" y="257810"/>
                </a:lnTo>
                <a:lnTo>
                  <a:pt x="21060" y="264160"/>
                </a:lnTo>
                <a:lnTo>
                  <a:pt x="23155" y="270510"/>
                </a:lnTo>
                <a:lnTo>
                  <a:pt x="25428" y="276860"/>
                </a:lnTo>
                <a:lnTo>
                  <a:pt x="27905" y="283210"/>
                </a:lnTo>
                <a:lnTo>
                  <a:pt x="28385" y="283210"/>
                </a:lnTo>
                <a:lnTo>
                  <a:pt x="30559" y="288289"/>
                </a:lnTo>
                <a:lnTo>
                  <a:pt x="33404" y="293370"/>
                </a:lnTo>
                <a:lnTo>
                  <a:pt x="36465" y="298450"/>
                </a:lnTo>
                <a:lnTo>
                  <a:pt x="39716" y="303529"/>
                </a:lnTo>
                <a:lnTo>
                  <a:pt x="43183" y="308610"/>
                </a:lnTo>
                <a:lnTo>
                  <a:pt x="46866" y="313689"/>
                </a:lnTo>
                <a:lnTo>
                  <a:pt x="47726" y="313689"/>
                </a:lnTo>
                <a:lnTo>
                  <a:pt x="50765" y="317500"/>
                </a:lnTo>
                <a:lnTo>
                  <a:pt x="50600" y="317500"/>
                </a:lnTo>
                <a:lnTo>
                  <a:pt x="54892" y="321310"/>
                </a:lnTo>
                <a:lnTo>
                  <a:pt x="54715" y="321310"/>
                </a:lnTo>
                <a:lnTo>
                  <a:pt x="59248" y="325120"/>
                </a:lnTo>
                <a:lnTo>
                  <a:pt x="59058" y="325120"/>
                </a:lnTo>
                <a:lnTo>
                  <a:pt x="63846" y="328929"/>
                </a:lnTo>
                <a:lnTo>
                  <a:pt x="63643" y="328929"/>
                </a:lnTo>
                <a:lnTo>
                  <a:pt x="68685" y="331470"/>
                </a:lnTo>
                <a:lnTo>
                  <a:pt x="68469" y="331470"/>
                </a:lnTo>
                <a:lnTo>
                  <a:pt x="73777" y="334010"/>
                </a:lnTo>
                <a:lnTo>
                  <a:pt x="73549" y="334010"/>
                </a:lnTo>
                <a:lnTo>
                  <a:pt x="79137" y="336550"/>
                </a:lnTo>
                <a:lnTo>
                  <a:pt x="78908" y="336550"/>
                </a:lnTo>
                <a:lnTo>
                  <a:pt x="84763" y="339089"/>
                </a:lnTo>
                <a:lnTo>
                  <a:pt x="84534" y="339089"/>
                </a:lnTo>
                <a:lnTo>
                  <a:pt x="90681" y="341629"/>
                </a:lnTo>
                <a:lnTo>
                  <a:pt x="90440" y="341629"/>
                </a:lnTo>
                <a:lnTo>
                  <a:pt x="96879" y="342900"/>
                </a:lnTo>
                <a:lnTo>
                  <a:pt x="96663" y="342900"/>
                </a:lnTo>
                <a:lnTo>
                  <a:pt x="104003" y="344170"/>
                </a:lnTo>
                <a:lnTo>
                  <a:pt x="103787" y="344170"/>
                </a:lnTo>
                <a:lnTo>
                  <a:pt x="111026" y="345439"/>
                </a:lnTo>
                <a:lnTo>
                  <a:pt x="166259" y="345439"/>
                </a:lnTo>
                <a:lnTo>
                  <a:pt x="152771" y="350520"/>
                </a:lnTo>
                <a:lnTo>
                  <a:pt x="145888" y="351789"/>
                </a:lnTo>
                <a:lnTo>
                  <a:pt x="138916" y="351789"/>
                </a:lnTo>
                <a:lnTo>
                  <a:pt x="131854" y="353060"/>
                </a:lnTo>
                <a:close/>
              </a:path>
              <a:path w="740410" h="554989">
                <a:moveTo>
                  <a:pt x="212749" y="321310"/>
                </a:moveTo>
                <a:lnTo>
                  <a:pt x="200460" y="321310"/>
                </a:lnTo>
                <a:lnTo>
                  <a:pt x="206467" y="316229"/>
                </a:lnTo>
                <a:lnTo>
                  <a:pt x="212322" y="312420"/>
                </a:lnTo>
                <a:lnTo>
                  <a:pt x="218113" y="308610"/>
                </a:lnTo>
                <a:lnTo>
                  <a:pt x="223866" y="303529"/>
                </a:lnTo>
                <a:lnTo>
                  <a:pt x="229555" y="298450"/>
                </a:lnTo>
                <a:lnTo>
                  <a:pt x="235207" y="293370"/>
                </a:lnTo>
                <a:lnTo>
                  <a:pt x="246408" y="283210"/>
                </a:lnTo>
                <a:lnTo>
                  <a:pt x="257419" y="271779"/>
                </a:lnTo>
                <a:lnTo>
                  <a:pt x="268278" y="260350"/>
                </a:lnTo>
                <a:lnTo>
                  <a:pt x="278997" y="247650"/>
                </a:lnTo>
                <a:lnTo>
                  <a:pt x="289614" y="236220"/>
                </a:lnTo>
                <a:lnTo>
                  <a:pt x="310569" y="210820"/>
                </a:lnTo>
                <a:lnTo>
                  <a:pt x="331270" y="184150"/>
                </a:lnTo>
                <a:lnTo>
                  <a:pt x="351882" y="160020"/>
                </a:lnTo>
                <a:lnTo>
                  <a:pt x="362207" y="148589"/>
                </a:lnTo>
                <a:lnTo>
                  <a:pt x="372570" y="135889"/>
                </a:lnTo>
                <a:lnTo>
                  <a:pt x="404028" y="105410"/>
                </a:lnTo>
                <a:lnTo>
                  <a:pt x="409451" y="101600"/>
                </a:lnTo>
                <a:lnTo>
                  <a:pt x="414836" y="96520"/>
                </a:lnTo>
                <a:lnTo>
                  <a:pt x="425745" y="88900"/>
                </a:lnTo>
                <a:lnTo>
                  <a:pt x="431257" y="86360"/>
                </a:lnTo>
                <a:lnTo>
                  <a:pt x="436832" y="82550"/>
                </a:lnTo>
                <a:lnTo>
                  <a:pt x="473180" y="69850"/>
                </a:lnTo>
                <a:lnTo>
                  <a:pt x="495913" y="66039"/>
                </a:lnTo>
                <a:lnTo>
                  <a:pt x="521033" y="66039"/>
                </a:lnTo>
                <a:lnTo>
                  <a:pt x="529783" y="67310"/>
                </a:lnTo>
                <a:lnTo>
                  <a:pt x="538724" y="67310"/>
                </a:lnTo>
                <a:lnTo>
                  <a:pt x="547716" y="68579"/>
                </a:lnTo>
                <a:lnTo>
                  <a:pt x="556784" y="71120"/>
                </a:lnTo>
                <a:lnTo>
                  <a:pt x="565902" y="72389"/>
                </a:lnTo>
                <a:lnTo>
                  <a:pt x="570465" y="73660"/>
                </a:lnTo>
                <a:lnTo>
                  <a:pt x="496560" y="73660"/>
                </a:lnTo>
                <a:lnTo>
                  <a:pt x="488813" y="74929"/>
                </a:lnTo>
                <a:lnTo>
                  <a:pt x="488966" y="74929"/>
                </a:lnTo>
                <a:lnTo>
                  <a:pt x="481511" y="76200"/>
                </a:lnTo>
                <a:lnTo>
                  <a:pt x="481676" y="76200"/>
                </a:lnTo>
                <a:lnTo>
                  <a:pt x="474551" y="77470"/>
                </a:lnTo>
                <a:lnTo>
                  <a:pt x="474729" y="77470"/>
                </a:lnTo>
                <a:lnTo>
                  <a:pt x="467947" y="78739"/>
                </a:lnTo>
                <a:lnTo>
                  <a:pt x="468138" y="78739"/>
                </a:lnTo>
                <a:lnTo>
                  <a:pt x="461750" y="80010"/>
                </a:lnTo>
                <a:lnTo>
                  <a:pt x="461953" y="80010"/>
                </a:lnTo>
                <a:lnTo>
                  <a:pt x="456352" y="82550"/>
                </a:lnTo>
                <a:lnTo>
                  <a:pt x="456543" y="82550"/>
                </a:lnTo>
                <a:lnTo>
                  <a:pt x="451005" y="83820"/>
                </a:lnTo>
                <a:lnTo>
                  <a:pt x="451183" y="83820"/>
                </a:lnTo>
                <a:lnTo>
                  <a:pt x="445671" y="86360"/>
                </a:lnTo>
                <a:lnTo>
                  <a:pt x="445836" y="86360"/>
                </a:lnTo>
                <a:lnTo>
                  <a:pt x="440375" y="88900"/>
                </a:lnTo>
                <a:lnTo>
                  <a:pt x="440515" y="88900"/>
                </a:lnTo>
                <a:lnTo>
                  <a:pt x="435092" y="92710"/>
                </a:lnTo>
                <a:lnTo>
                  <a:pt x="429834" y="95250"/>
                </a:lnTo>
                <a:lnTo>
                  <a:pt x="424589" y="99060"/>
                </a:lnTo>
                <a:lnTo>
                  <a:pt x="419370" y="102870"/>
                </a:lnTo>
                <a:lnTo>
                  <a:pt x="415499" y="106679"/>
                </a:lnTo>
                <a:lnTo>
                  <a:pt x="414252" y="106679"/>
                </a:lnTo>
                <a:lnTo>
                  <a:pt x="408981" y="111760"/>
                </a:lnTo>
                <a:lnTo>
                  <a:pt x="398618" y="120650"/>
                </a:lnTo>
                <a:lnTo>
                  <a:pt x="388344" y="130810"/>
                </a:lnTo>
                <a:lnTo>
                  <a:pt x="378107" y="142239"/>
                </a:lnTo>
                <a:lnTo>
                  <a:pt x="369027" y="152400"/>
                </a:lnTo>
                <a:lnTo>
                  <a:pt x="367935" y="152400"/>
                </a:lnTo>
                <a:lnTo>
                  <a:pt x="357660" y="165100"/>
                </a:lnTo>
                <a:lnTo>
                  <a:pt x="337137" y="189229"/>
                </a:lnTo>
                <a:lnTo>
                  <a:pt x="295418" y="240029"/>
                </a:lnTo>
                <a:lnTo>
                  <a:pt x="262868" y="276860"/>
                </a:lnTo>
                <a:lnTo>
                  <a:pt x="234508" y="304800"/>
                </a:lnTo>
                <a:lnTo>
                  <a:pt x="222748" y="313689"/>
                </a:lnTo>
                <a:lnTo>
                  <a:pt x="216779" y="318770"/>
                </a:lnTo>
                <a:lnTo>
                  <a:pt x="212749" y="321310"/>
                </a:lnTo>
                <a:close/>
              </a:path>
              <a:path w="740410" h="554989">
                <a:moveTo>
                  <a:pt x="739537" y="554989"/>
                </a:moveTo>
                <a:lnTo>
                  <a:pt x="731917" y="554989"/>
                </a:lnTo>
                <a:lnTo>
                  <a:pt x="732107" y="544829"/>
                </a:lnTo>
                <a:lnTo>
                  <a:pt x="732133" y="495300"/>
                </a:lnTo>
                <a:lnTo>
                  <a:pt x="731764" y="472439"/>
                </a:lnTo>
                <a:lnTo>
                  <a:pt x="731104" y="447039"/>
                </a:lnTo>
                <a:lnTo>
                  <a:pt x="730062" y="420370"/>
                </a:lnTo>
                <a:lnTo>
                  <a:pt x="728551" y="391160"/>
                </a:lnTo>
                <a:lnTo>
                  <a:pt x="727611" y="375920"/>
                </a:lnTo>
                <a:lnTo>
                  <a:pt x="726428" y="360679"/>
                </a:lnTo>
                <a:lnTo>
                  <a:pt x="723890" y="331470"/>
                </a:lnTo>
                <a:lnTo>
                  <a:pt x="722315" y="317500"/>
                </a:lnTo>
                <a:lnTo>
                  <a:pt x="720576" y="302260"/>
                </a:lnTo>
                <a:lnTo>
                  <a:pt x="718632" y="287020"/>
                </a:lnTo>
                <a:lnTo>
                  <a:pt x="716499" y="273050"/>
                </a:lnTo>
                <a:lnTo>
                  <a:pt x="714162" y="259079"/>
                </a:lnTo>
                <a:lnTo>
                  <a:pt x="711609" y="246379"/>
                </a:lnTo>
                <a:lnTo>
                  <a:pt x="708841" y="232410"/>
                </a:lnTo>
                <a:lnTo>
                  <a:pt x="705831" y="219710"/>
                </a:lnTo>
                <a:lnTo>
                  <a:pt x="702580" y="208279"/>
                </a:lnTo>
                <a:lnTo>
                  <a:pt x="699100" y="196850"/>
                </a:lnTo>
                <a:lnTo>
                  <a:pt x="697233" y="191770"/>
                </a:lnTo>
                <a:lnTo>
                  <a:pt x="695239" y="186689"/>
                </a:lnTo>
                <a:lnTo>
                  <a:pt x="693105" y="181610"/>
                </a:lnTo>
                <a:lnTo>
                  <a:pt x="690845" y="176529"/>
                </a:lnTo>
                <a:lnTo>
                  <a:pt x="688470" y="171450"/>
                </a:lnTo>
                <a:lnTo>
                  <a:pt x="685968" y="167639"/>
                </a:lnTo>
                <a:lnTo>
                  <a:pt x="683339" y="162560"/>
                </a:lnTo>
                <a:lnTo>
                  <a:pt x="680609" y="158750"/>
                </a:lnTo>
                <a:lnTo>
                  <a:pt x="674779" y="149860"/>
                </a:lnTo>
                <a:lnTo>
                  <a:pt x="674919" y="149860"/>
                </a:lnTo>
                <a:lnTo>
                  <a:pt x="668569" y="142239"/>
                </a:lnTo>
                <a:lnTo>
                  <a:pt x="668721" y="142239"/>
                </a:lnTo>
                <a:lnTo>
                  <a:pt x="661990" y="134620"/>
                </a:lnTo>
                <a:lnTo>
                  <a:pt x="662143" y="134620"/>
                </a:lnTo>
                <a:lnTo>
                  <a:pt x="655044" y="127000"/>
                </a:lnTo>
                <a:lnTo>
                  <a:pt x="655209" y="127000"/>
                </a:lnTo>
                <a:lnTo>
                  <a:pt x="647792" y="120650"/>
                </a:lnTo>
                <a:lnTo>
                  <a:pt x="647957" y="120650"/>
                </a:lnTo>
                <a:lnTo>
                  <a:pt x="640235" y="115570"/>
                </a:lnTo>
                <a:lnTo>
                  <a:pt x="640400" y="115570"/>
                </a:lnTo>
                <a:lnTo>
                  <a:pt x="632425" y="109220"/>
                </a:lnTo>
                <a:lnTo>
                  <a:pt x="632590" y="109220"/>
                </a:lnTo>
                <a:lnTo>
                  <a:pt x="624373" y="104139"/>
                </a:lnTo>
                <a:lnTo>
                  <a:pt x="624538" y="104139"/>
                </a:lnTo>
                <a:lnTo>
                  <a:pt x="616118" y="99060"/>
                </a:lnTo>
                <a:lnTo>
                  <a:pt x="616283" y="99060"/>
                </a:lnTo>
                <a:lnTo>
                  <a:pt x="607698" y="95250"/>
                </a:lnTo>
                <a:lnTo>
                  <a:pt x="607850" y="95250"/>
                </a:lnTo>
                <a:lnTo>
                  <a:pt x="599125" y="91439"/>
                </a:lnTo>
                <a:lnTo>
                  <a:pt x="599278" y="91439"/>
                </a:lnTo>
                <a:lnTo>
                  <a:pt x="590439" y="87629"/>
                </a:lnTo>
                <a:lnTo>
                  <a:pt x="590591" y="87629"/>
                </a:lnTo>
                <a:lnTo>
                  <a:pt x="581676" y="85089"/>
                </a:lnTo>
                <a:lnTo>
                  <a:pt x="581828" y="85089"/>
                </a:lnTo>
                <a:lnTo>
                  <a:pt x="572862" y="82550"/>
                </a:lnTo>
                <a:lnTo>
                  <a:pt x="573014" y="82550"/>
                </a:lnTo>
                <a:lnTo>
                  <a:pt x="564023" y="80010"/>
                </a:lnTo>
                <a:lnTo>
                  <a:pt x="564175" y="80010"/>
                </a:lnTo>
                <a:lnTo>
                  <a:pt x="555209" y="78739"/>
                </a:lnTo>
                <a:lnTo>
                  <a:pt x="555349" y="78739"/>
                </a:lnTo>
                <a:lnTo>
                  <a:pt x="546420" y="76200"/>
                </a:lnTo>
                <a:lnTo>
                  <a:pt x="546560" y="76200"/>
                </a:lnTo>
                <a:lnTo>
                  <a:pt x="537721" y="74929"/>
                </a:lnTo>
                <a:lnTo>
                  <a:pt x="529250" y="74929"/>
                </a:lnTo>
                <a:lnTo>
                  <a:pt x="520652" y="73660"/>
                </a:lnTo>
                <a:lnTo>
                  <a:pt x="570465" y="73660"/>
                </a:lnTo>
                <a:lnTo>
                  <a:pt x="584152" y="77470"/>
                </a:lnTo>
                <a:lnTo>
                  <a:pt x="619852" y="92710"/>
                </a:lnTo>
                <a:lnTo>
                  <a:pt x="652821" y="115570"/>
                </a:lnTo>
                <a:lnTo>
                  <a:pt x="681015" y="144779"/>
                </a:lnTo>
                <a:lnTo>
                  <a:pt x="692661" y="163829"/>
                </a:lnTo>
                <a:lnTo>
                  <a:pt x="695277" y="167639"/>
                </a:lnTo>
                <a:lnTo>
                  <a:pt x="697766" y="172720"/>
                </a:lnTo>
                <a:lnTo>
                  <a:pt x="700116" y="177800"/>
                </a:lnTo>
                <a:lnTo>
                  <a:pt x="702338" y="184150"/>
                </a:lnTo>
                <a:lnTo>
                  <a:pt x="704421" y="189229"/>
                </a:lnTo>
                <a:lnTo>
                  <a:pt x="716283" y="231139"/>
                </a:lnTo>
                <a:lnTo>
                  <a:pt x="724043" y="271779"/>
                </a:lnTo>
                <a:lnTo>
                  <a:pt x="729897" y="316229"/>
                </a:lnTo>
                <a:lnTo>
                  <a:pt x="734217" y="361950"/>
                </a:lnTo>
                <a:lnTo>
                  <a:pt x="737670" y="419100"/>
                </a:lnTo>
                <a:lnTo>
                  <a:pt x="739384" y="472439"/>
                </a:lnTo>
                <a:lnTo>
                  <a:pt x="739867" y="515620"/>
                </a:lnTo>
                <a:lnTo>
                  <a:pt x="739727" y="544829"/>
                </a:lnTo>
                <a:lnTo>
                  <a:pt x="739537" y="554989"/>
                </a:lnTo>
                <a:close/>
              </a:path>
              <a:path w="740410" h="554989">
                <a:moveTo>
                  <a:pt x="414175" y="107950"/>
                </a:moveTo>
                <a:lnTo>
                  <a:pt x="414252" y="106679"/>
                </a:lnTo>
                <a:lnTo>
                  <a:pt x="415499" y="106679"/>
                </a:lnTo>
                <a:lnTo>
                  <a:pt x="414175" y="107950"/>
                </a:lnTo>
                <a:close/>
              </a:path>
              <a:path w="740410" h="554989">
                <a:moveTo>
                  <a:pt x="8207" y="130810"/>
                </a:moveTo>
                <a:lnTo>
                  <a:pt x="8207" y="129539"/>
                </a:lnTo>
                <a:lnTo>
                  <a:pt x="8207" y="130810"/>
                </a:lnTo>
                <a:close/>
              </a:path>
              <a:path w="740410" h="554989">
                <a:moveTo>
                  <a:pt x="367884" y="153670"/>
                </a:moveTo>
                <a:lnTo>
                  <a:pt x="367935" y="152400"/>
                </a:lnTo>
                <a:lnTo>
                  <a:pt x="369027" y="152400"/>
                </a:lnTo>
                <a:lnTo>
                  <a:pt x="367884" y="153670"/>
                </a:lnTo>
                <a:close/>
              </a:path>
              <a:path w="740410" h="554989">
                <a:moveTo>
                  <a:pt x="10267" y="210820"/>
                </a:moveTo>
                <a:lnTo>
                  <a:pt x="10125" y="210820"/>
                </a:lnTo>
                <a:lnTo>
                  <a:pt x="10125" y="209550"/>
                </a:lnTo>
                <a:lnTo>
                  <a:pt x="10267" y="210820"/>
                </a:lnTo>
                <a:close/>
              </a:path>
              <a:path w="740410" h="554989">
                <a:moveTo>
                  <a:pt x="28385" y="283210"/>
                </a:moveTo>
                <a:lnTo>
                  <a:pt x="27905" y="283210"/>
                </a:lnTo>
                <a:lnTo>
                  <a:pt x="27841" y="281939"/>
                </a:lnTo>
                <a:lnTo>
                  <a:pt x="28385" y="283210"/>
                </a:lnTo>
                <a:close/>
              </a:path>
              <a:path w="740410" h="554989">
                <a:moveTo>
                  <a:pt x="47726" y="313689"/>
                </a:moveTo>
                <a:lnTo>
                  <a:pt x="46866" y="313689"/>
                </a:lnTo>
                <a:lnTo>
                  <a:pt x="46714" y="312420"/>
                </a:lnTo>
                <a:lnTo>
                  <a:pt x="47726" y="313689"/>
                </a:lnTo>
                <a:close/>
              </a:path>
              <a:path w="740410" h="554989">
                <a:moveTo>
                  <a:pt x="166259" y="345439"/>
                </a:moveTo>
                <a:lnTo>
                  <a:pt x="131296" y="345439"/>
                </a:lnTo>
                <a:lnTo>
                  <a:pt x="138154" y="344170"/>
                </a:lnTo>
                <a:lnTo>
                  <a:pt x="144516" y="344170"/>
                </a:lnTo>
                <a:lnTo>
                  <a:pt x="151196" y="342900"/>
                </a:lnTo>
                <a:lnTo>
                  <a:pt x="151006" y="342900"/>
                </a:lnTo>
                <a:lnTo>
                  <a:pt x="157597" y="340360"/>
                </a:lnTo>
                <a:lnTo>
                  <a:pt x="157419" y="340360"/>
                </a:lnTo>
                <a:lnTo>
                  <a:pt x="163935" y="339089"/>
                </a:lnTo>
                <a:lnTo>
                  <a:pt x="163757" y="339089"/>
                </a:lnTo>
                <a:lnTo>
                  <a:pt x="170196" y="336550"/>
                </a:lnTo>
                <a:lnTo>
                  <a:pt x="170031" y="336550"/>
                </a:lnTo>
                <a:lnTo>
                  <a:pt x="176393" y="334010"/>
                </a:lnTo>
                <a:lnTo>
                  <a:pt x="176241" y="334010"/>
                </a:lnTo>
                <a:lnTo>
                  <a:pt x="182527" y="331470"/>
                </a:lnTo>
                <a:lnTo>
                  <a:pt x="182388" y="331470"/>
                </a:lnTo>
                <a:lnTo>
                  <a:pt x="188598" y="327660"/>
                </a:lnTo>
                <a:lnTo>
                  <a:pt x="194605" y="323850"/>
                </a:lnTo>
                <a:lnTo>
                  <a:pt x="200561" y="320039"/>
                </a:lnTo>
                <a:lnTo>
                  <a:pt x="200460" y="321310"/>
                </a:lnTo>
                <a:lnTo>
                  <a:pt x="212749" y="321310"/>
                </a:lnTo>
                <a:lnTo>
                  <a:pt x="210734" y="322579"/>
                </a:lnTo>
                <a:lnTo>
                  <a:pt x="204625" y="327660"/>
                </a:lnTo>
                <a:lnTo>
                  <a:pt x="198428" y="331470"/>
                </a:lnTo>
                <a:lnTo>
                  <a:pt x="192167" y="334010"/>
                </a:lnTo>
                <a:lnTo>
                  <a:pt x="185817" y="337820"/>
                </a:lnTo>
                <a:lnTo>
                  <a:pt x="179378" y="340360"/>
                </a:lnTo>
                <a:lnTo>
                  <a:pt x="172863" y="344170"/>
                </a:lnTo>
                <a:lnTo>
                  <a:pt x="166259" y="345439"/>
                </a:lnTo>
                <a:close/>
              </a:path>
            </a:pathLst>
          </a:custGeom>
          <a:solidFill>
            <a:srgbClr val="EB5B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05647" y="4629581"/>
            <a:ext cx="0" cy="148590"/>
          </a:xfrm>
          <a:custGeom>
            <a:avLst/>
            <a:gdLst/>
            <a:ahLst/>
            <a:cxnLst/>
            <a:rect l="l" t="t" r="r" b="b"/>
            <a:pathLst>
              <a:path w="0" h="148589">
                <a:moveTo>
                  <a:pt x="0" y="0"/>
                </a:moveTo>
                <a:lnTo>
                  <a:pt x="0" y="148082"/>
                </a:lnTo>
              </a:path>
            </a:pathLst>
          </a:custGeom>
          <a:ln w="45656">
            <a:solidFill>
              <a:srgbClr val="EB5B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976469" y="4623231"/>
            <a:ext cx="58419" cy="161290"/>
          </a:xfrm>
          <a:custGeom>
            <a:avLst/>
            <a:gdLst/>
            <a:ahLst/>
            <a:cxnLst/>
            <a:rect l="l" t="t" r="r" b="b"/>
            <a:pathLst>
              <a:path w="58420" h="161289">
                <a:moveTo>
                  <a:pt x="54648" y="160794"/>
                </a:moveTo>
                <a:lnTo>
                  <a:pt x="3721" y="160794"/>
                </a:lnTo>
                <a:lnTo>
                  <a:pt x="0" y="157073"/>
                </a:lnTo>
                <a:lnTo>
                  <a:pt x="0" y="3721"/>
                </a:lnTo>
                <a:lnTo>
                  <a:pt x="3721" y="0"/>
                </a:lnTo>
                <a:lnTo>
                  <a:pt x="54648" y="0"/>
                </a:lnTo>
                <a:lnTo>
                  <a:pt x="58369" y="3721"/>
                </a:lnTo>
                <a:lnTo>
                  <a:pt x="58369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148094"/>
                </a:lnTo>
                <a:lnTo>
                  <a:pt x="6350" y="148094"/>
                </a:lnTo>
                <a:lnTo>
                  <a:pt x="12700" y="154444"/>
                </a:lnTo>
                <a:lnTo>
                  <a:pt x="58369" y="154444"/>
                </a:lnTo>
                <a:lnTo>
                  <a:pt x="58369" y="157073"/>
                </a:lnTo>
                <a:lnTo>
                  <a:pt x="54648" y="160794"/>
                </a:lnTo>
                <a:close/>
              </a:path>
              <a:path w="58420" h="161289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58420" h="161289">
                <a:moveTo>
                  <a:pt x="45669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45669" y="6350"/>
                </a:lnTo>
                <a:lnTo>
                  <a:pt x="45669" y="12700"/>
                </a:lnTo>
                <a:close/>
              </a:path>
              <a:path w="58420" h="161289">
                <a:moveTo>
                  <a:pt x="45669" y="154444"/>
                </a:moveTo>
                <a:lnTo>
                  <a:pt x="45669" y="6350"/>
                </a:lnTo>
                <a:lnTo>
                  <a:pt x="52019" y="12700"/>
                </a:lnTo>
                <a:lnTo>
                  <a:pt x="58369" y="12700"/>
                </a:lnTo>
                <a:lnTo>
                  <a:pt x="58369" y="148094"/>
                </a:lnTo>
                <a:lnTo>
                  <a:pt x="52019" y="148094"/>
                </a:lnTo>
                <a:lnTo>
                  <a:pt x="45669" y="154444"/>
                </a:lnTo>
                <a:close/>
              </a:path>
              <a:path w="58420" h="161289">
                <a:moveTo>
                  <a:pt x="58369" y="12700"/>
                </a:moveTo>
                <a:lnTo>
                  <a:pt x="52019" y="12700"/>
                </a:lnTo>
                <a:lnTo>
                  <a:pt x="45669" y="6350"/>
                </a:lnTo>
                <a:lnTo>
                  <a:pt x="58369" y="6350"/>
                </a:lnTo>
                <a:lnTo>
                  <a:pt x="58369" y="12700"/>
                </a:lnTo>
                <a:close/>
              </a:path>
              <a:path w="58420" h="161289">
                <a:moveTo>
                  <a:pt x="12700" y="154444"/>
                </a:moveTo>
                <a:lnTo>
                  <a:pt x="6350" y="148094"/>
                </a:lnTo>
                <a:lnTo>
                  <a:pt x="12700" y="148094"/>
                </a:lnTo>
                <a:lnTo>
                  <a:pt x="12700" y="154444"/>
                </a:lnTo>
                <a:close/>
              </a:path>
              <a:path w="58420" h="161289">
                <a:moveTo>
                  <a:pt x="45669" y="154444"/>
                </a:moveTo>
                <a:lnTo>
                  <a:pt x="12700" y="154444"/>
                </a:lnTo>
                <a:lnTo>
                  <a:pt x="12700" y="148094"/>
                </a:lnTo>
                <a:lnTo>
                  <a:pt x="45669" y="148094"/>
                </a:lnTo>
                <a:lnTo>
                  <a:pt x="45669" y="154444"/>
                </a:lnTo>
                <a:close/>
              </a:path>
              <a:path w="58420" h="161289">
                <a:moveTo>
                  <a:pt x="58369" y="154444"/>
                </a:moveTo>
                <a:lnTo>
                  <a:pt x="45669" y="154444"/>
                </a:lnTo>
                <a:lnTo>
                  <a:pt x="52019" y="148094"/>
                </a:lnTo>
                <a:lnTo>
                  <a:pt x="58369" y="148094"/>
                </a:lnTo>
                <a:lnTo>
                  <a:pt x="58369" y="154444"/>
                </a:lnTo>
                <a:close/>
              </a:path>
            </a:pathLst>
          </a:custGeom>
          <a:solidFill>
            <a:srgbClr val="EB5B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120108" y="4744720"/>
            <a:ext cx="7620" cy="76200"/>
          </a:xfrm>
          <a:custGeom>
            <a:avLst/>
            <a:gdLst/>
            <a:ahLst/>
            <a:cxnLst/>
            <a:rect l="l" t="t" r="r" b="b"/>
            <a:pathLst>
              <a:path w="7620" h="76200">
                <a:moveTo>
                  <a:pt x="7619" y="0"/>
                </a:moveTo>
                <a:lnTo>
                  <a:pt x="7619" y="76085"/>
                </a:lnTo>
                <a:lnTo>
                  <a:pt x="0" y="76085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88529" y="3979824"/>
            <a:ext cx="0" cy="142240"/>
          </a:xfrm>
          <a:custGeom>
            <a:avLst/>
            <a:gdLst/>
            <a:ahLst/>
            <a:cxnLst/>
            <a:rect l="l" t="t" r="r" b="b"/>
            <a:pathLst>
              <a:path w="0" h="142239">
                <a:moveTo>
                  <a:pt x="0" y="0"/>
                </a:moveTo>
                <a:lnTo>
                  <a:pt x="0" y="142049"/>
                </a:lnTo>
              </a:path>
            </a:pathLst>
          </a:custGeom>
          <a:ln w="58356">
            <a:solidFill>
              <a:srgbClr val="17161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841747" y="4843907"/>
            <a:ext cx="499109" cy="0"/>
          </a:xfrm>
          <a:custGeom>
            <a:avLst/>
            <a:gdLst/>
            <a:ahLst/>
            <a:cxnLst/>
            <a:rect l="l" t="t" r="r" b="b"/>
            <a:pathLst>
              <a:path w="499110" h="0">
                <a:moveTo>
                  <a:pt x="0" y="0"/>
                </a:moveTo>
                <a:lnTo>
                  <a:pt x="49885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713124" y="4843907"/>
            <a:ext cx="572770" cy="0"/>
          </a:xfrm>
          <a:custGeom>
            <a:avLst/>
            <a:gdLst/>
            <a:ahLst/>
            <a:cxnLst/>
            <a:rect l="l" t="t" r="r" b="b"/>
            <a:pathLst>
              <a:path w="572770" h="0">
                <a:moveTo>
                  <a:pt x="0" y="0"/>
                </a:moveTo>
                <a:lnTo>
                  <a:pt x="57236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85488" y="4741164"/>
            <a:ext cx="556260" cy="205740"/>
          </a:xfrm>
          <a:custGeom>
            <a:avLst/>
            <a:gdLst/>
            <a:ahLst/>
            <a:cxnLst/>
            <a:rect l="l" t="t" r="r" b="b"/>
            <a:pathLst>
              <a:path w="556260" h="205739">
                <a:moveTo>
                  <a:pt x="0" y="0"/>
                </a:moveTo>
                <a:lnTo>
                  <a:pt x="556260" y="0"/>
                </a:lnTo>
                <a:lnTo>
                  <a:pt x="556260" y="205739"/>
                </a:lnTo>
                <a:lnTo>
                  <a:pt x="0" y="205739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272241" y="4728578"/>
            <a:ext cx="582930" cy="231140"/>
          </a:xfrm>
          <a:custGeom>
            <a:avLst/>
            <a:gdLst/>
            <a:ahLst/>
            <a:cxnLst/>
            <a:rect l="l" t="t" r="r" b="b"/>
            <a:pathLst>
              <a:path w="582929" h="231139">
                <a:moveTo>
                  <a:pt x="582549" y="230670"/>
                </a:moveTo>
                <a:lnTo>
                  <a:pt x="0" y="230670"/>
                </a:lnTo>
                <a:lnTo>
                  <a:pt x="0" y="0"/>
                </a:lnTo>
                <a:lnTo>
                  <a:pt x="582549" y="0"/>
                </a:lnTo>
                <a:lnTo>
                  <a:pt x="582549" y="12700"/>
                </a:lnTo>
                <a:lnTo>
                  <a:pt x="25400" y="1270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205270"/>
                </a:lnTo>
                <a:lnTo>
                  <a:pt x="12700" y="205270"/>
                </a:lnTo>
                <a:lnTo>
                  <a:pt x="25400" y="217970"/>
                </a:lnTo>
                <a:lnTo>
                  <a:pt x="582549" y="217970"/>
                </a:lnTo>
                <a:lnTo>
                  <a:pt x="582549" y="230670"/>
                </a:lnTo>
                <a:close/>
              </a:path>
              <a:path w="582929" h="231139">
                <a:moveTo>
                  <a:pt x="25400" y="25400"/>
                </a:moveTo>
                <a:lnTo>
                  <a:pt x="12700" y="25400"/>
                </a:lnTo>
                <a:lnTo>
                  <a:pt x="25400" y="12700"/>
                </a:lnTo>
                <a:lnTo>
                  <a:pt x="25400" y="25400"/>
                </a:lnTo>
                <a:close/>
              </a:path>
              <a:path w="582929" h="231139">
                <a:moveTo>
                  <a:pt x="557149" y="25400"/>
                </a:moveTo>
                <a:lnTo>
                  <a:pt x="25400" y="25400"/>
                </a:lnTo>
                <a:lnTo>
                  <a:pt x="25400" y="12700"/>
                </a:lnTo>
                <a:lnTo>
                  <a:pt x="557149" y="12700"/>
                </a:lnTo>
                <a:lnTo>
                  <a:pt x="557149" y="25400"/>
                </a:lnTo>
                <a:close/>
              </a:path>
              <a:path w="582929" h="231139">
                <a:moveTo>
                  <a:pt x="557149" y="217970"/>
                </a:moveTo>
                <a:lnTo>
                  <a:pt x="557149" y="12700"/>
                </a:lnTo>
                <a:lnTo>
                  <a:pt x="569849" y="25400"/>
                </a:lnTo>
                <a:lnTo>
                  <a:pt x="582549" y="25400"/>
                </a:lnTo>
                <a:lnTo>
                  <a:pt x="582549" y="205270"/>
                </a:lnTo>
                <a:lnTo>
                  <a:pt x="569849" y="205270"/>
                </a:lnTo>
                <a:lnTo>
                  <a:pt x="557149" y="217970"/>
                </a:lnTo>
                <a:close/>
              </a:path>
              <a:path w="582929" h="231139">
                <a:moveTo>
                  <a:pt x="582549" y="25400"/>
                </a:moveTo>
                <a:lnTo>
                  <a:pt x="569849" y="25400"/>
                </a:lnTo>
                <a:lnTo>
                  <a:pt x="557149" y="12700"/>
                </a:lnTo>
                <a:lnTo>
                  <a:pt x="582549" y="12700"/>
                </a:lnTo>
                <a:lnTo>
                  <a:pt x="582549" y="25400"/>
                </a:lnTo>
                <a:close/>
              </a:path>
              <a:path w="582929" h="231139">
                <a:moveTo>
                  <a:pt x="25400" y="217970"/>
                </a:moveTo>
                <a:lnTo>
                  <a:pt x="12700" y="205270"/>
                </a:lnTo>
                <a:lnTo>
                  <a:pt x="25400" y="205270"/>
                </a:lnTo>
                <a:lnTo>
                  <a:pt x="25400" y="217970"/>
                </a:lnTo>
                <a:close/>
              </a:path>
              <a:path w="582929" h="231139">
                <a:moveTo>
                  <a:pt x="557149" y="217970"/>
                </a:moveTo>
                <a:lnTo>
                  <a:pt x="25400" y="217970"/>
                </a:lnTo>
                <a:lnTo>
                  <a:pt x="25400" y="205270"/>
                </a:lnTo>
                <a:lnTo>
                  <a:pt x="557149" y="205270"/>
                </a:lnTo>
                <a:lnTo>
                  <a:pt x="557149" y="217970"/>
                </a:lnTo>
                <a:close/>
              </a:path>
              <a:path w="582929" h="231139">
                <a:moveTo>
                  <a:pt x="582549" y="217970"/>
                </a:moveTo>
                <a:lnTo>
                  <a:pt x="557149" y="217970"/>
                </a:lnTo>
                <a:lnTo>
                  <a:pt x="569849" y="205270"/>
                </a:lnTo>
                <a:lnTo>
                  <a:pt x="582549" y="205270"/>
                </a:lnTo>
                <a:lnTo>
                  <a:pt x="582549" y="217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4083" y="2016252"/>
            <a:ext cx="155194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注意事项</a:t>
            </a:r>
            <a:r>
              <a:rPr dirty="0" spc="-5"/>
              <a:t>：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04083" y="2534411"/>
            <a:ext cx="6849109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66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（</a:t>
            </a:r>
            <a:r>
              <a:rPr dirty="0" sz="2400" spc="-5" b="1">
                <a:latin typeface="华文楷体"/>
                <a:cs typeface="华文楷体"/>
              </a:rPr>
              <a:t>1</a:t>
            </a:r>
            <a:r>
              <a:rPr dirty="0" sz="2400" b="1">
                <a:latin typeface="华文楷体"/>
                <a:cs typeface="华文楷体"/>
              </a:rPr>
              <a:t>）测量电阻之前应该先把两支表笔直接接触</a:t>
            </a:r>
            <a:r>
              <a:rPr dirty="0" sz="2400" spc="-5" b="1">
                <a:latin typeface="华文楷体"/>
                <a:cs typeface="华文楷体"/>
              </a:rPr>
              <a:t>， </a:t>
            </a:r>
            <a:r>
              <a:rPr dirty="0" sz="2400" b="1">
                <a:latin typeface="华文楷体"/>
                <a:cs typeface="华文楷体"/>
              </a:rPr>
              <a:t>调整“欧姆调零”旋钮，使指针指向“0</a:t>
            </a:r>
            <a:r>
              <a:rPr dirty="0" sz="2400" spc="-10" b="1">
                <a:latin typeface="华文楷体"/>
                <a:cs typeface="华文楷体"/>
              </a:rPr>
              <a:t> </a:t>
            </a:r>
            <a:r>
              <a:rPr dirty="0" sz="2400" b="1">
                <a:latin typeface="华文楷体"/>
                <a:cs typeface="华文楷体"/>
              </a:rPr>
              <a:t>”欧姆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5077" y="3616007"/>
            <a:ext cx="981722" cy="1732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6462" y="1630616"/>
            <a:ext cx="2442845" cy="396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45"/>
              </a:lnSpc>
            </a:pPr>
            <a:r>
              <a:rPr dirty="0" sz="2400" b="1">
                <a:latin typeface="华文楷体"/>
                <a:cs typeface="华文楷体"/>
              </a:rPr>
              <a:t>视频：欧姆调零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02279" y="1603247"/>
            <a:ext cx="6213348" cy="3445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02279" y="5050535"/>
            <a:ext cx="6214872" cy="46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002279" y="5046929"/>
            <a:ext cx="62153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欧姆调</a:t>
            </a:r>
            <a:r>
              <a:rPr dirty="0" sz="2400" spc="-5" b="1">
                <a:latin typeface="华文楷体"/>
                <a:cs typeface="华文楷体"/>
              </a:rPr>
              <a:t>零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6462" y="1630616"/>
            <a:ext cx="2442845" cy="396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45"/>
              </a:lnSpc>
            </a:pPr>
            <a:r>
              <a:rPr dirty="0" sz="2400" b="1">
                <a:latin typeface="华文楷体"/>
                <a:cs typeface="华文楷体"/>
              </a:rPr>
              <a:t>视频：欧姆调零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02279" y="1603247"/>
            <a:ext cx="6213348" cy="3445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02279" y="5050535"/>
            <a:ext cx="6214872" cy="46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002279" y="5046929"/>
            <a:ext cx="62153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欧姆调</a:t>
            </a:r>
            <a:r>
              <a:rPr dirty="0" sz="2400" spc="-5" b="1">
                <a:latin typeface="华文楷体"/>
                <a:cs typeface="华文楷体"/>
              </a:rPr>
              <a:t>零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85795" y="1772412"/>
            <a:ext cx="6849109" cy="242252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2400" b="1">
                <a:solidFill>
                  <a:srgbClr val="808080"/>
                </a:solidFill>
                <a:latin typeface="华文楷体"/>
                <a:cs typeface="华文楷体"/>
              </a:rPr>
              <a:t>注意事项</a:t>
            </a:r>
            <a:r>
              <a:rPr dirty="0" sz="2400" spc="-5" b="1">
                <a:solidFill>
                  <a:srgbClr val="808080"/>
                </a:solidFill>
                <a:latin typeface="华文楷体"/>
                <a:cs typeface="华文楷体"/>
              </a:rPr>
              <a:t>：</a:t>
            </a:r>
            <a:endParaRPr sz="2400">
              <a:latin typeface="华文楷体"/>
              <a:cs typeface="华文楷体"/>
            </a:endParaRPr>
          </a:p>
          <a:p>
            <a:pPr marL="12700" marR="5080" indent="266700">
              <a:lnSpc>
                <a:spcPct val="100000"/>
              </a:lnSpc>
              <a:spcBef>
                <a:spcPts val="1200"/>
              </a:spcBef>
              <a:buSzPct val="95833"/>
              <a:buAutoNum type="arabicPlain"/>
              <a:tabLst>
                <a:tab pos="1033780" algn="l"/>
              </a:tabLst>
            </a:pPr>
            <a:r>
              <a:rPr dirty="0" sz="2400" b="1">
                <a:solidFill>
                  <a:srgbClr val="808080"/>
                </a:solidFill>
                <a:latin typeface="华文楷体"/>
                <a:cs typeface="华文楷体"/>
              </a:rPr>
              <a:t>测量电阻之前应该先把两支表笔直接接触</a:t>
            </a:r>
            <a:r>
              <a:rPr dirty="0" sz="2400" spc="-5" b="1">
                <a:solidFill>
                  <a:srgbClr val="808080"/>
                </a:solidFill>
                <a:latin typeface="华文楷体"/>
                <a:cs typeface="华文楷体"/>
              </a:rPr>
              <a:t>， </a:t>
            </a:r>
            <a:r>
              <a:rPr dirty="0" sz="2400" b="1">
                <a:solidFill>
                  <a:srgbClr val="808080"/>
                </a:solidFill>
                <a:latin typeface="华文楷体"/>
                <a:cs typeface="华文楷体"/>
              </a:rPr>
              <a:t>调整“欧姆调零”旋钮，使指针指向“0</a:t>
            </a:r>
            <a:r>
              <a:rPr dirty="0" sz="2400" spc="-10" b="1">
                <a:solidFill>
                  <a:srgbClr val="808080"/>
                </a:solidFill>
                <a:latin typeface="华文楷体"/>
                <a:cs typeface="华文楷体"/>
              </a:rPr>
              <a:t> </a:t>
            </a:r>
            <a:r>
              <a:rPr dirty="0" sz="2400" b="1">
                <a:solidFill>
                  <a:srgbClr val="808080"/>
                </a:solidFill>
                <a:latin typeface="华文楷体"/>
                <a:cs typeface="华文楷体"/>
              </a:rPr>
              <a:t>”欧姆</a:t>
            </a:r>
            <a:r>
              <a:rPr dirty="0" sz="2400" spc="-5" b="1">
                <a:solidFill>
                  <a:srgbClr val="808080"/>
                </a:solidFill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  <a:p>
            <a:pPr marL="29209" marR="329565" indent="230504">
              <a:lnSpc>
                <a:spcPct val="100000"/>
              </a:lnSpc>
              <a:spcBef>
                <a:spcPts val="2075"/>
              </a:spcBef>
              <a:buSzPct val="95833"/>
              <a:buAutoNum type="arabicPlain"/>
              <a:tabLst>
                <a:tab pos="1014730" algn="l"/>
              </a:tabLst>
            </a:pPr>
            <a:r>
              <a:rPr dirty="0" sz="2400" b="1">
                <a:latin typeface="华文楷体"/>
                <a:cs typeface="华文楷体"/>
              </a:rPr>
              <a:t>应该选择适当倍率的欧姆挡，使测量时</a:t>
            </a:r>
            <a:r>
              <a:rPr dirty="0" sz="2400" spc="-5" b="1">
                <a:latin typeface="华文楷体"/>
                <a:cs typeface="华文楷体"/>
              </a:rPr>
              <a:t>表 </a:t>
            </a:r>
            <a:r>
              <a:rPr dirty="0" sz="2400" b="1">
                <a:latin typeface="华文楷体"/>
                <a:cs typeface="华文楷体"/>
              </a:rPr>
              <a:t>针落在刻度盘的中间区域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6076" y="1320914"/>
            <a:ext cx="24644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0">
                <a:latin typeface="黑体"/>
                <a:cs typeface="黑体"/>
              </a:rPr>
              <a:t>使用多用电</a:t>
            </a:r>
            <a:r>
              <a:rPr dirty="0" sz="3200" spc="5" b="0">
                <a:latin typeface="黑体"/>
                <a:cs typeface="黑体"/>
              </a:rPr>
              <a:t>表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44988" y="1966696"/>
            <a:ext cx="4899660" cy="0"/>
          </a:xfrm>
          <a:custGeom>
            <a:avLst/>
            <a:gdLst/>
            <a:ahLst/>
            <a:cxnLst/>
            <a:rect l="l" t="t" r="r" b="b"/>
            <a:pathLst>
              <a:path w="4899659" h="0">
                <a:moveTo>
                  <a:pt x="0" y="0"/>
                </a:moveTo>
                <a:lnTo>
                  <a:pt x="4899139" y="0"/>
                </a:lnTo>
              </a:path>
            </a:pathLst>
          </a:custGeom>
          <a:ln w="12700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82111" y="1705355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81755" y="1929383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5" h="245744">
                <a:moveTo>
                  <a:pt x="0" y="0"/>
                </a:moveTo>
                <a:lnTo>
                  <a:pt x="245363" y="0"/>
                </a:lnTo>
                <a:lnTo>
                  <a:pt x="245363" y="245364"/>
                </a:lnTo>
                <a:lnTo>
                  <a:pt x="0" y="245364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817277" y="2294521"/>
          <a:ext cx="4773930" cy="3197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7070"/>
                <a:gridCol w="2759710"/>
              </a:tblGrid>
              <a:tr h="6026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2400" b="1">
                          <a:latin typeface="华文楷体"/>
                          <a:cs typeface="华文楷体"/>
                        </a:rPr>
                        <a:t>测量对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象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8191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2400" b="1">
                          <a:latin typeface="华文楷体"/>
                          <a:cs typeface="华文楷体"/>
                        </a:rPr>
                        <a:t>电阻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值 </a:t>
                      </a:r>
                      <a:r>
                        <a:rPr dirty="0" sz="2400" b="1" i="1">
                          <a:latin typeface="Times New Roman"/>
                          <a:cs typeface="Times New Roman"/>
                        </a:rPr>
                        <a:t>R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699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18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2400" b="1">
                          <a:latin typeface="华文楷体"/>
                          <a:cs typeface="华文楷体"/>
                        </a:rPr>
                        <a:t>定值电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阻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7683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11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2400" b="1">
                          <a:latin typeface="华文楷体"/>
                          <a:cs typeface="华文楷体"/>
                        </a:rPr>
                        <a:t>小灯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泡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7620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18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2400" b="1">
                          <a:latin typeface="华文楷体"/>
                          <a:cs typeface="华文楷体"/>
                        </a:rPr>
                        <a:t>人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体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7683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81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dirty="0" sz="2400" b="1">
                          <a:latin typeface="华文楷体"/>
                          <a:cs typeface="华文楷体"/>
                        </a:rPr>
                        <a:t>二极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管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17145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2595"/>
                        </a:lnSpc>
                      </a:pPr>
                      <a:r>
                        <a:rPr dirty="0" sz="2400" spc="5" b="1">
                          <a:latin typeface="华文楷体"/>
                          <a:cs typeface="华文楷体"/>
                        </a:rPr>
                        <a:t>正向</a:t>
                      </a:r>
                      <a:r>
                        <a:rPr dirty="0" sz="2400" b="1">
                          <a:latin typeface="华文楷体"/>
                          <a:cs typeface="华文楷体"/>
                        </a:rPr>
                        <a:t>：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dirty="0" sz="2400" spc="5" b="1">
                          <a:latin typeface="华文楷体"/>
                          <a:cs typeface="华文楷体"/>
                        </a:rPr>
                        <a:t>反向</a:t>
                      </a:r>
                      <a:r>
                        <a:rPr dirty="0" sz="2400" b="1">
                          <a:latin typeface="华文楷体"/>
                          <a:cs typeface="华文楷体"/>
                        </a:rPr>
                        <a:t>：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8002" y="1533080"/>
            <a:ext cx="5802630" cy="813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45"/>
              </a:lnSpc>
            </a:pPr>
            <a:r>
              <a:rPr dirty="0" sz="2400" b="1">
                <a:latin typeface="华文楷体"/>
                <a:cs typeface="华文楷体"/>
              </a:rPr>
              <a:t>视频</a:t>
            </a:r>
            <a:r>
              <a:rPr dirty="0" sz="2400" spc="-5" b="1">
                <a:latin typeface="华文楷体"/>
                <a:cs typeface="华文楷体"/>
              </a:rPr>
              <a:t>：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dirty="0" sz="2400" b="1">
                <a:latin typeface="华文楷体"/>
                <a:cs typeface="华文楷体"/>
              </a:rPr>
              <a:t>测定值电阻、小灯泡、人体、二极管的电</a:t>
            </a:r>
            <a:r>
              <a:rPr dirty="0" sz="2400" spc="-5" b="1">
                <a:latin typeface="华文楷体"/>
                <a:cs typeface="华文楷体"/>
              </a:rPr>
              <a:t>阻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58567" y="1932673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0839" y="1583436"/>
            <a:ext cx="6213348" cy="3448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10839" y="5032247"/>
            <a:ext cx="6213348" cy="46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910839" y="5029390"/>
            <a:ext cx="62134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测量阻</a:t>
            </a:r>
            <a:r>
              <a:rPr dirty="0" sz="2400" spc="-5" b="1">
                <a:latin typeface="华文楷体"/>
                <a:cs typeface="华文楷体"/>
              </a:rPr>
              <a:t>值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8002" y="1533080"/>
            <a:ext cx="5802630" cy="813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45"/>
              </a:lnSpc>
            </a:pPr>
            <a:r>
              <a:rPr dirty="0" sz="2400" b="1">
                <a:latin typeface="华文楷体"/>
                <a:cs typeface="华文楷体"/>
              </a:rPr>
              <a:t>视频</a:t>
            </a:r>
            <a:r>
              <a:rPr dirty="0" sz="2400" spc="-5" b="1">
                <a:latin typeface="华文楷体"/>
                <a:cs typeface="华文楷体"/>
              </a:rPr>
              <a:t>：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dirty="0" sz="2400" b="1">
                <a:latin typeface="华文楷体"/>
                <a:cs typeface="华文楷体"/>
              </a:rPr>
              <a:t>测定值电阻、小灯泡、人体、二极管的电</a:t>
            </a:r>
            <a:r>
              <a:rPr dirty="0" sz="2400" spc="-5" b="1">
                <a:latin typeface="华文楷体"/>
                <a:cs typeface="华文楷体"/>
              </a:rPr>
              <a:t>阻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58567" y="1932673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0839" y="1583436"/>
            <a:ext cx="6213348" cy="3448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10839" y="5032247"/>
            <a:ext cx="6213348" cy="46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910839" y="5029390"/>
            <a:ext cx="62134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测量阻</a:t>
            </a:r>
            <a:r>
              <a:rPr dirty="0" sz="2400" spc="-5" b="1">
                <a:latin typeface="华文楷体"/>
                <a:cs typeface="华文楷体"/>
              </a:rPr>
              <a:t>值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4684" y="1592580"/>
            <a:ext cx="3286125" cy="3918585"/>
          </a:xfrm>
          <a:custGeom>
            <a:avLst/>
            <a:gdLst/>
            <a:ahLst/>
            <a:cxnLst/>
            <a:rect l="l" t="t" r="r" b="b"/>
            <a:pathLst>
              <a:path w="3286125" h="3918585">
                <a:moveTo>
                  <a:pt x="3159251" y="3918204"/>
                </a:moveTo>
                <a:lnTo>
                  <a:pt x="126491" y="3918204"/>
                </a:lnTo>
                <a:lnTo>
                  <a:pt x="77032" y="3908385"/>
                </a:lnTo>
                <a:lnTo>
                  <a:pt x="36761" y="3881327"/>
                </a:lnTo>
                <a:lnTo>
                  <a:pt x="9732" y="3841085"/>
                </a:lnTo>
                <a:lnTo>
                  <a:pt x="0" y="3791712"/>
                </a:lnTo>
                <a:lnTo>
                  <a:pt x="0" y="126492"/>
                </a:lnTo>
                <a:lnTo>
                  <a:pt x="9732" y="77039"/>
                </a:lnTo>
                <a:lnTo>
                  <a:pt x="36761" y="36771"/>
                </a:lnTo>
                <a:lnTo>
                  <a:pt x="77032" y="9739"/>
                </a:lnTo>
                <a:lnTo>
                  <a:pt x="126491" y="0"/>
                </a:lnTo>
                <a:lnTo>
                  <a:pt x="3159251" y="0"/>
                </a:lnTo>
                <a:lnTo>
                  <a:pt x="3208289" y="9739"/>
                </a:lnTo>
                <a:lnTo>
                  <a:pt x="3248420" y="36771"/>
                </a:lnTo>
                <a:lnTo>
                  <a:pt x="3275589" y="77039"/>
                </a:lnTo>
                <a:lnTo>
                  <a:pt x="3285743" y="126492"/>
                </a:lnTo>
                <a:lnTo>
                  <a:pt x="3285743" y="3791712"/>
                </a:lnTo>
                <a:lnTo>
                  <a:pt x="3275589" y="3841085"/>
                </a:lnTo>
                <a:lnTo>
                  <a:pt x="3248420" y="3881327"/>
                </a:lnTo>
                <a:lnTo>
                  <a:pt x="3208289" y="3908385"/>
                </a:lnTo>
                <a:lnTo>
                  <a:pt x="3159251" y="3918204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27978" y="1585887"/>
            <a:ext cx="3298825" cy="3924300"/>
          </a:xfrm>
          <a:custGeom>
            <a:avLst/>
            <a:gdLst/>
            <a:ahLst/>
            <a:cxnLst/>
            <a:rect l="l" t="t" r="r" b="b"/>
            <a:pathLst>
              <a:path w="3298825" h="3924300">
                <a:moveTo>
                  <a:pt x="3223221" y="12700"/>
                </a:moveTo>
                <a:lnTo>
                  <a:pt x="75171" y="12700"/>
                </a:lnTo>
                <a:lnTo>
                  <a:pt x="81051" y="0"/>
                </a:lnTo>
                <a:lnTo>
                  <a:pt x="3217341" y="0"/>
                </a:lnTo>
                <a:lnTo>
                  <a:pt x="3223221" y="12700"/>
                </a:lnTo>
                <a:close/>
              </a:path>
              <a:path w="3298825" h="3924300">
                <a:moveTo>
                  <a:pt x="75374" y="25400"/>
                </a:moveTo>
                <a:lnTo>
                  <a:pt x="53301" y="25400"/>
                </a:lnTo>
                <a:lnTo>
                  <a:pt x="58508" y="12700"/>
                </a:lnTo>
                <a:lnTo>
                  <a:pt x="80822" y="12700"/>
                </a:lnTo>
                <a:lnTo>
                  <a:pt x="75374" y="25400"/>
                </a:lnTo>
                <a:close/>
              </a:path>
              <a:path w="3298825" h="3924300">
                <a:moveTo>
                  <a:pt x="3245091" y="25400"/>
                </a:moveTo>
                <a:lnTo>
                  <a:pt x="3223018" y="25400"/>
                </a:lnTo>
                <a:lnTo>
                  <a:pt x="3217570" y="12700"/>
                </a:lnTo>
                <a:lnTo>
                  <a:pt x="3239896" y="12700"/>
                </a:lnTo>
                <a:lnTo>
                  <a:pt x="3245091" y="25400"/>
                </a:lnTo>
                <a:close/>
              </a:path>
              <a:path w="3298825" h="3924300">
                <a:moveTo>
                  <a:pt x="56261" y="38100"/>
                </a:moveTo>
                <a:lnTo>
                  <a:pt x="38874" y="38100"/>
                </a:lnTo>
                <a:lnTo>
                  <a:pt x="43484" y="25400"/>
                </a:lnTo>
                <a:lnTo>
                  <a:pt x="61036" y="25400"/>
                </a:lnTo>
                <a:lnTo>
                  <a:pt x="56261" y="38100"/>
                </a:lnTo>
                <a:close/>
              </a:path>
              <a:path w="3298825" h="3924300">
                <a:moveTo>
                  <a:pt x="3259531" y="38100"/>
                </a:moveTo>
                <a:lnTo>
                  <a:pt x="3242144" y="38100"/>
                </a:lnTo>
                <a:lnTo>
                  <a:pt x="3237369" y="25400"/>
                </a:lnTo>
                <a:lnTo>
                  <a:pt x="3254921" y="25400"/>
                </a:lnTo>
                <a:lnTo>
                  <a:pt x="3259531" y="38100"/>
                </a:lnTo>
                <a:close/>
              </a:path>
              <a:path w="3298825" h="3924300">
                <a:moveTo>
                  <a:pt x="43776" y="50800"/>
                </a:moveTo>
                <a:lnTo>
                  <a:pt x="26365" y="50800"/>
                </a:lnTo>
                <a:lnTo>
                  <a:pt x="30302" y="38100"/>
                </a:lnTo>
                <a:lnTo>
                  <a:pt x="47955" y="38100"/>
                </a:lnTo>
                <a:lnTo>
                  <a:pt x="43776" y="50800"/>
                </a:lnTo>
                <a:close/>
              </a:path>
              <a:path w="3298825" h="3924300">
                <a:moveTo>
                  <a:pt x="3272040" y="50800"/>
                </a:moveTo>
                <a:lnTo>
                  <a:pt x="3254629" y="50800"/>
                </a:lnTo>
                <a:lnTo>
                  <a:pt x="3250450" y="38100"/>
                </a:lnTo>
                <a:lnTo>
                  <a:pt x="3268091" y="38100"/>
                </a:lnTo>
                <a:lnTo>
                  <a:pt x="3272040" y="50800"/>
                </a:lnTo>
                <a:close/>
              </a:path>
              <a:path w="3298825" h="3924300">
                <a:moveTo>
                  <a:pt x="33108" y="63500"/>
                </a:moveTo>
                <a:lnTo>
                  <a:pt x="19215" y="63500"/>
                </a:lnTo>
                <a:lnTo>
                  <a:pt x="22669" y="50800"/>
                </a:lnTo>
                <a:lnTo>
                  <a:pt x="36626" y="50800"/>
                </a:lnTo>
                <a:lnTo>
                  <a:pt x="33108" y="63500"/>
                </a:lnTo>
                <a:close/>
              </a:path>
              <a:path w="3298825" h="3924300">
                <a:moveTo>
                  <a:pt x="3279190" y="63500"/>
                </a:moveTo>
                <a:lnTo>
                  <a:pt x="3265296" y="63500"/>
                </a:lnTo>
                <a:lnTo>
                  <a:pt x="3261779" y="50800"/>
                </a:lnTo>
                <a:lnTo>
                  <a:pt x="3275736" y="50800"/>
                </a:lnTo>
                <a:lnTo>
                  <a:pt x="3279190" y="63500"/>
                </a:lnTo>
                <a:close/>
              </a:path>
              <a:path w="3298825" h="3924300">
                <a:moveTo>
                  <a:pt x="24460" y="76200"/>
                </a:moveTo>
                <a:lnTo>
                  <a:pt x="10426" y="76200"/>
                </a:lnTo>
                <a:lnTo>
                  <a:pt x="13093" y="63500"/>
                </a:lnTo>
                <a:lnTo>
                  <a:pt x="27254" y="63500"/>
                </a:lnTo>
                <a:lnTo>
                  <a:pt x="24460" y="76200"/>
                </a:lnTo>
                <a:close/>
              </a:path>
              <a:path w="3298825" h="3924300">
                <a:moveTo>
                  <a:pt x="3287966" y="76200"/>
                </a:moveTo>
                <a:lnTo>
                  <a:pt x="3273945" y="76200"/>
                </a:lnTo>
                <a:lnTo>
                  <a:pt x="3271151" y="63500"/>
                </a:lnTo>
                <a:lnTo>
                  <a:pt x="3285312" y="63500"/>
                </a:lnTo>
                <a:lnTo>
                  <a:pt x="3287966" y="76200"/>
                </a:lnTo>
                <a:close/>
              </a:path>
              <a:path w="3298825" h="3924300">
                <a:moveTo>
                  <a:pt x="19926" y="88900"/>
                </a:moveTo>
                <a:lnTo>
                  <a:pt x="5969" y="88900"/>
                </a:lnTo>
                <a:lnTo>
                  <a:pt x="8051" y="76200"/>
                </a:lnTo>
                <a:lnTo>
                  <a:pt x="22186" y="76200"/>
                </a:lnTo>
                <a:lnTo>
                  <a:pt x="19926" y="88900"/>
                </a:lnTo>
                <a:close/>
              </a:path>
              <a:path w="3298825" h="3924300">
                <a:moveTo>
                  <a:pt x="3292436" y="88900"/>
                </a:moveTo>
                <a:lnTo>
                  <a:pt x="3278479" y="88900"/>
                </a:lnTo>
                <a:lnTo>
                  <a:pt x="3276218" y="76200"/>
                </a:lnTo>
                <a:lnTo>
                  <a:pt x="3290354" y="76200"/>
                </a:lnTo>
                <a:lnTo>
                  <a:pt x="3292436" y="88900"/>
                </a:lnTo>
                <a:close/>
              </a:path>
              <a:path w="3298825" h="3924300">
                <a:moveTo>
                  <a:pt x="16433" y="101600"/>
                </a:moveTo>
                <a:lnTo>
                  <a:pt x="2692" y="101600"/>
                </a:lnTo>
                <a:lnTo>
                  <a:pt x="4178" y="88900"/>
                </a:lnTo>
                <a:lnTo>
                  <a:pt x="18135" y="88900"/>
                </a:lnTo>
                <a:lnTo>
                  <a:pt x="16433" y="101600"/>
                </a:lnTo>
                <a:close/>
              </a:path>
              <a:path w="3298825" h="3924300">
                <a:moveTo>
                  <a:pt x="3295713" y="101600"/>
                </a:moveTo>
                <a:lnTo>
                  <a:pt x="3281972" y="101600"/>
                </a:lnTo>
                <a:lnTo>
                  <a:pt x="3280257" y="88900"/>
                </a:lnTo>
                <a:lnTo>
                  <a:pt x="3294227" y="88900"/>
                </a:lnTo>
                <a:lnTo>
                  <a:pt x="3295713" y="101600"/>
                </a:lnTo>
                <a:close/>
              </a:path>
              <a:path w="3298825" h="3924300">
                <a:moveTo>
                  <a:pt x="13296" y="114300"/>
                </a:moveTo>
                <a:lnTo>
                  <a:pt x="685" y="114300"/>
                </a:lnTo>
                <a:lnTo>
                  <a:pt x="1524" y="101600"/>
                </a:lnTo>
                <a:lnTo>
                  <a:pt x="14109" y="101600"/>
                </a:lnTo>
                <a:lnTo>
                  <a:pt x="13296" y="114300"/>
                </a:lnTo>
                <a:close/>
              </a:path>
              <a:path w="3298825" h="3924300">
                <a:moveTo>
                  <a:pt x="14058" y="114300"/>
                </a:moveTo>
                <a:lnTo>
                  <a:pt x="14109" y="101600"/>
                </a:lnTo>
                <a:lnTo>
                  <a:pt x="15163" y="101600"/>
                </a:lnTo>
                <a:lnTo>
                  <a:pt x="14058" y="114300"/>
                </a:lnTo>
                <a:close/>
              </a:path>
              <a:path w="3298825" h="3924300">
                <a:moveTo>
                  <a:pt x="3284346" y="114300"/>
                </a:moveTo>
                <a:lnTo>
                  <a:pt x="3283229" y="101600"/>
                </a:lnTo>
                <a:lnTo>
                  <a:pt x="3284296" y="101600"/>
                </a:lnTo>
                <a:lnTo>
                  <a:pt x="3284346" y="114300"/>
                </a:lnTo>
                <a:close/>
              </a:path>
              <a:path w="3298825" h="3924300">
                <a:moveTo>
                  <a:pt x="3297720" y="114300"/>
                </a:moveTo>
                <a:lnTo>
                  <a:pt x="3285096" y="114300"/>
                </a:lnTo>
                <a:lnTo>
                  <a:pt x="3284296" y="101600"/>
                </a:lnTo>
                <a:lnTo>
                  <a:pt x="3296881" y="101600"/>
                </a:lnTo>
                <a:lnTo>
                  <a:pt x="3297720" y="114300"/>
                </a:lnTo>
                <a:close/>
              </a:path>
              <a:path w="3298825" h="3924300">
                <a:moveTo>
                  <a:pt x="12700" y="3797300"/>
                </a:moveTo>
                <a:lnTo>
                  <a:pt x="0" y="3797300"/>
                </a:lnTo>
                <a:lnTo>
                  <a:pt x="0" y="127000"/>
                </a:lnTo>
                <a:lnTo>
                  <a:pt x="165" y="114300"/>
                </a:lnTo>
                <a:lnTo>
                  <a:pt x="12865" y="114300"/>
                </a:lnTo>
                <a:lnTo>
                  <a:pt x="12700" y="127000"/>
                </a:lnTo>
                <a:lnTo>
                  <a:pt x="12700" y="3797300"/>
                </a:lnTo>
                <a:close/>
              </a:path>
              <a:path w="3298825" h="3924300">
                <a:moveTo>
                  <a:pt x="3298405" y="3797300"/>
                </a:moveTo>
                <a:lnTo>
                  <a:pt x="3285705" y="3797300"/>
                </a:lnTo>
                <a:lnTo>
                  <a:pt x="3285705" y="127000"/>
                </a:lnTo>
                <a:lnTo>
                  <a:pt x="3285540" y="114300"/>
                </a:lnTo>
                <a:lnTo>
                  <a:pt x="3298228" y="114300"/>
                </a:lnTo>
                <a:lnTo>
                  <a:pt x="3298405" y="127000"/>
                </a:lnTo>
                <a:lnTo>
                  <a:pt x="3298405" y="3797300"/>
                </a:lnTo>
                <a:close/>
              </a:path>
              <a:path w="3298825" h="3924300">
                <a:moveTo>
                  <a:pt x="13335" y="3810000"/>
                </a:moveTo>
                <a:lnTo>
                  <a:pt x="685" y="3810000"/>
                </a:lnTo>
                <a:lnTo>
                  <a:pt x="165" y="3797300"/>
                </a:lnTo>
                <a:lnTo>
                  <a:pt x="12852" y="3797300"/>
                </a:lnTo>
                <a:lnTo>
                  <a:pt x="13335" y="3810000"/>
                </a:lnTo>
                <a:close/>
              </a:path>
              <a:path w="3298825" h="3924300">
                <a:moveTo>
                  <a:pt x="3297720" y="3810000"/>
                </a:moveTo>
                <a:lnTo>
                  <a:pt x="3285070" y="3810000"/>
                </a:lnTo>
                <a:lnTo>
                  <a:pt x="3285553" y="3797300"/>
                </a:lnTo>
                <a:lnTo>
                  <a:pt x="3298228" y="3797300"/>
                </a:lnTo>
                <a:lnTo>
                  <a:pt x="3297720" y="3810000"/>
                </a:lnTo>
                <a:close/>
              </a:path>
              <a:path w="3298825" h="3924300">
                <a:moveTo>
                  <a:pt x="15163" y="3822700"/>
                </a:moveTo>
                <a:lnTo>
                  <a:pt x="2692" y="3822700"/>
                </a:lnTo>
                <a:lnTo>
                  <a:pt x="1524" y="3810000"/>
                </a:lnTo>
                <a:lnTo>
                  <a:pt x="14058" y="3810000"/>
                </a:lnTo>
                <a:lnTo>
                  <a:pt x="15163" y="3822700"/>
                </a:lnTo>
                <a:close/>
              </a:path>
              <a:path w="3298825" h="3924300">
                <a:moveTo>
                  <a:pt x="3295713" y="3822700"/>
                </a:moveTo>
                <a:lnTo>
                  <a:pt x="3283229" y="3822700"/>
                </a:lnTo>
                <a:lnTo>
                  <a:pt x="3284346" y="3810000"/>
                </a:lnTo>
                <a:lnTo>
                  <a:pt x="3296881" y="3810000"/>
                </a:lnTo>
                <a:lnTo>
                  <a:pt x="3295713" y="3822700"/>
                </a:lnTo>
                <a:close/>
              </a:path>
              <a:path w="3298825" h="3924300">
                <a:moveTo>
                  <a:pt x="20027" y="3835400"/>
                </a:moveTo>
                <a:lnTo>
                  <a:pt x="5969" y="3835400"/>
                </a:lnTo>
                <a:lnTo>
                  <a:pt x="4178" y="3822700"/>
                </a:lnTo>
                <a:lnTo>
                  <a:pt x="18046" y="3822700"/>
                </a:lnTo>
                <a:lnTo>
                  <a:pt x="20027" y="3835400"/>
                </a:lnTo>
                <a:close/>
              </a:path>
              <a:path w="3298825" h="3924300">
                <a:moveTo>
                  <a:pt x="3292436" y="3835400"/>
                </a:moveTo>
                <a:lnTo>
                  <a:pt x="3278365" y="3835400"/>
                </a:lnTo>
                <a:lnTo>
                  <a:pt x="3280359" y="3822700"/>
                </a:lnTo>
                <a:lnTo>
                  <a:pt x="3294227" y="3822700"/>
                </a:lnTo>
                <a:lnTo>
                  <a:pt x="3292436" y="3835400"/>
                </a:lnTo>
                <a:close/>
              </a:path>
              <a:path w="3298825" h="3924300">
                <a:moveTo>
                  <a:pt x="24599" y="3848100"/>
                </a:moveTo>
                <a:lnTo>
                  <a:pt x="10426" y="3848100"/>
                </a:lnTo>
                <a:lnTo>
                  <a:pt x="8051" y="3835400"/>
                </a:lnTo>
                <a:lnTo>
                  <a:pt x="22072" y="3835400"/>
                </a:lnTo>
                <a:lnTo>
                  <a:pt x="24599" y="3848100"/>
                </a:lnTo>
                <a:close/>
              </a:path>
              <a:path w="3298825" h="3924300">
                <a:moveTo>
                  <a:pt x="3287966" y="3848100"/>
                </a:moveTo>
                <a:lnTo>
                  <a:pt x="3273806" y="3848100"/>
                </a:lnTo>
                <a:lnTo>
                  <a:pt x="3276333" y="3835400"/>
                </a:lnTo>
                <a:lnTo>
                  <a:pt x="3290354" y="3835400"/>
                </a:lnTo>
                <a:lnTo>
                  <a:pt x="3287966" y="3848100"/>
                </a:lnTo>
                <a:close/>
              </a:path>
              <a:path w="3298825" h="3924300">
                <a:moveTo>
                  <a:pt x="30149" y="3860800"/>
                </a:moveTo>
                <a:lnTo>
                  <a:pt x="16014" y="3860800"/>
                </a:lnTo>
                <a:lnTo>
                  <a:pt x="13093" y="3848100"/>
                </a:lnTo>
                <a:lnTo>
                  <a:pt x="27101" y="3848100"/>
                </a:lnTo>
                <a:lnTo>
                  <a:pt x="30149" y="3860800"/>
                </a:lnTo>
                <a:close/>
              </a:path>
              <a:path w="3298825" h="3924300">
                <a:moveTo>
                  <a:pt x="3282378" y="3860800"/>
                </a:moveTo>
                <a:lnTo>
                  <a:pt x="3268256" y="3860800"/>
                </a:lnTo>
                <a:lnTo>
                  <a:pt x="3271291" y="3848100"/>
                </a:lnTo>
                <a:lnTo>
                  <a:pt x="3285312" y="3848100"/>
                </a:lnTo>
                <a:lnTo>
                  <a:pt x="3282378" y="3860800"/>
                </a:lnTo>
                <a:close/>
              </a:path>
              <a:path w="3298825" h="3924300">
                <a:moveTo>
                  <a:pt x="40195" y="3873500"/>
                </a:moveTo>
                <a:lnTo>
                  <a:pt x="26365" y="3873500"/>
                </a:lnTo>
                <a:lnTo>
                  <a:pt x="22669" y="3860800"/>
                </a:lnTo>
                <a:lnTo>
                  <a:pt x="36449" y="3860800"/>
                </a:lnTo>
                <a:lnTo>
                  <a:pt x="40195" y="3873500"/>
                </a:lnTo>
                <a:close/>
              </a:path>
              <a:path w="3298825" h="3924300">
                <a:moveTo>
                  <a:pt x="3272040" y="3873500"/>
                </a:moveTo>
                <a:lnTo>
                  <a:pt x="3258197" y="3873500"/>
                </a:lnTo>
                <a:lnTo>
                  <a:pt x="3261956" y="3860800"/>
                </a:lnTo>
                <a:lnTo>
                  <a:pt x="3275736" y="3860800"/>
                </a:lnTo>
                <a:lnTo>
                  <a:pt x="3272040" y="3873500"/>
                </a:lnTo>
                <a:close/>
              </a:path>
              <a:path w="3298825" h="3924300">
                <a:moveTo>
                  <a:pt x="52133" y="3886200"/>
                </a:moveTo>
                <a:lnTo>
                  <a:pt x="34480" y="3886200"/>
                </a:lnTo>
                <a:lnTo>
                  <a:pt x="30302" y="3873500"/>
                </a:lnTo>
                <a:lnTo>
                  <a:pt x="47739" y="3873500"/>
                </a:lnTo>
                <a:lnTo>
                  <a:pt x="52133" y="3886200"/>
                </a:lnTo>
                <a:close/>
              </a:path>
              <a:path w="3298825" h="3924300">
                <a:moveTo>
                  <a:pt x="3263925" y="3886200"/>
                </a:moveTo>
                <a:lnTo>
                  <a:pt x="3246272" y="3886200"/>
                </a:lnTo>
                <a:lnTo>
                  <a:pt x="3250653" y="3873500"/>
                </a:lnTo>
                <a:lnTo>
                  <a:pt x="3268091" y="3873500"/>
                </a:lnTo>
                <a:lnTo>
                  <a:pt x="3263925" y="3886200"/>
                </a:lnTo>
                <a:close/>
              </a:path>
              <a:path w="3298825" h="3924300">
                <a:moveTo>
                  <a:pt x="70624" y="3898900"/>
                </a:moveTo>
                <a:lnTo>
                  <a:pt x="48298" y="3898900"/>
                </a:lnTo>
                <a:lnTo>
                  <a:pt x="43484" y="3886200"/>
                </a:lnTo>
                <a:lnTo>
                  <a:pt x="65493" y="3886200"/>
                </a:lnTo>
                <a:lnTo>
                  <a:pt x="70624" y="3898900"/>
                </a:lnTo>
                <a:close/>
              </a:path>
              <a:path w="3298825" h="3924300">
                <a:moveTo>
                  <a:pt x="3250107" y="3898900"/>
                </a:moveTo>
                <a:lnTo>
                  <a:pt x="3227781" y="3898900"/>
                </a:lnTo>
                <a:lnTo>
                  <a:pt x="3232912" y="3886200"/>
                </a:lnTo>
                <a:lnTo>
                  <a:pt x="3254921" y="3886200"/>
                </a:lnTo>
                <a:lnTo>
                  <a:pt x="3250107" y="3898900"/>
                </a:lnTo>
                <a:close/>
              </a:path>
              <a:path w="3298825" h="3924300">
                <a:moveTo>
                  <a:pt x="97180" y="3911600"/>
                </a:moveTo>
                <a:lnTo>
                  <a:pt x="63893" y="3911600"/>
                </a:lnTo>
                <a:lnTo>
                  <a:pt x="58508" y="3898900"/>
                </a:lnTo>
                <a:lnTo>
                  <a:pt x="91300" y="3898900"/>
                </a:lnTo>
                <a:lnTo>
                  <a:pt x="97180" y="3911600"/>
                </a:lnTo>
                <a:close/>
              </a:path>
              <a:path w="3298825" h="3924300">
                <a:moveTo>
                  <a:pt x="3234512" y="3911600"/>
                </a:moveTo>
                <a:lnTo>
                  <a:pt x="3201225" y="3911600"/>
                </a:lnTo>
                <a:lnTo>
                  <a:pt x="3207092" y="3898900"/>
                </a:lnTo>
                <a:lnTo>
                  <a:pt x="3239896" y="3898900"/>
                </a:lnTo>
                <a:lnTo>
                  <a:pt x="3234512" y="3911600"/>
                </a:lnTo>
                <a:close/>
              </a:path>
              <a:path w="3298825" h="3924300">
                <a:moveTo>
                  <a:pt x="3205149" y="3924300"/>
                </a:moveTo>
                <a:lnTo>
                  <a:pt x="93256" y="3924300"/>
                </a:lnTo>
                <a:lnTo>
                  <a:pt x="87083" y="3911600"/>
                </a:lnTo>
                <a:lnTo>
                  <a:pt x="3211321" y="3911600"/>
                </a:lnTo>
                <a:lnTo>
                  <a:pt x="3205149" y="392430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498704" y="2173148"/>
            <a:ext cx="2773680" cy="2658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20000"/>
              </a:lnSpc>
              <a:spcBef>
                <a:spcPts val="95"/>
              </a:spcBef>
            </a:pPr>
            <a:r>
              <a:rPr dirty="0" sz="2400" b="1">
                <a:latin typeface="华文楷体"/>
                <a:cs typeface="华文楷体"/>
              </a:rPr>
              <a:t>多用电表是一种多</a:t>
            </a:r>
            <a:r>
              <a:rPr dirty="0" sz="2400" spc="-5" b="1">
                <a:latin typeface="华文楷体"/>
                <a:cs typeface="华文楷体"/>
              </a:rPr>
              <a:t>功 </a:t>
            </a:r>
            <a:r>
              <a:rPr dirty="0" sz="2400" b="1">
                <a:latin typeface="华文楷体"/>
                <a:cs typeface="华文楷体"/>
              </a:rPr>
              <a:t>能仪表，简单的多</a:t>
            </a:r>
            <a:r>
              <a:rPr dirty="0" sz="2400" spc="-5" b="1">
                <a:latin typeface="华文楷体"/>
                <a:cs typeface="华文楷体"/>
              </a:rPr>
              <a:t>用 </a:t>
            </a:r>
            <a:r>
              <a:rPr dirty="0" sz="2400" b="1">
                <a:latin typeface="华文楷体"/>
                <a:cs typeface="华文楷体"/>
              </a:rPr>
              <a:t>电表可用来测量直</a:t>
            </a:r>
            <a:r>
              <a:rPr dirty="0" sz="2400" spc="-5" b="1">
                <a:latin typeface="华文楷体"/>
                <a:cs typeface="华文楷体"/>
              </a:rPr>
              <a:t>流 </a:t>
            </a:r>
            <a:r>
              <a:rPr dirty="0" sz="2400" b="1">
                <a:latin typeface="华文楷体"/>
                <a:cs typeface="华文楷体"/>
              </a:rPr>
              <a:t>电流、直流电压、</a:t>
            </a:r>
            <a:r>
              <a:rPr dirty="0" sz="2400" spc="-5" b="1">
                <a:latin typeface="华文楷体"/>
                <a:cs typeface="华文楷体"/>
              </a:rPr>
              <a:t>交 </a:t>
            </a:r>
            <a:r>
              <a:rPr dirty="0" sz="2400" b="1">
                <a:latin typeface="华文楷体"/>
                <a:cs typeface="华文楷体"/>
              </a:rPr>
              <a:t>变电流、交变电压</a:t>
            </a:r>
            <a:r>
              <a:rPr dirty="0" sz="2400" spc="-5" b="1">
                <a:latin typeface="华文楷体"/>
                <a:cs typeface="华文楷体"/>
              </a:rPr>
              <a:t>以 </a:t>
            </a:r>
            <a:r>
              <a:rPr dirty="0" sz="2400" b="1">
                <a:latin typeface="华文楷体"/>
                <a:cs typeface="华文楷体"/>
              </a:rPr>
              <a:t>及电阻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15767" y="1592580"/>
            <a:ext cx="3286125" cy="3918585"/>
          </a:xfrm>
          <a:custGeom>
            <a:avLst/>
            <a:gdLst/>
            <a:ahLst/>
            <a:cxnLst/>
            <a:rect l="l" t="t" r="r" b="b"/>
            <a:pathLst>
              <a:path w="3286125" h="3918585">
                <a:moveTo>
                  <a:pt x="3159252" y="3918204"/>
                </a:moveTo>
                <a:lnTo>
                  <a:pt x="126492" y="3918204"/>
                </a:lnTo>
                <a:lnTo>
                  <a:pt x="77447" y="3908385"/>
                </a:lnTo>
                <a:lnTo>
                  <a:pt x="37314" y="3881327"/>
                </a:lnTo>
                <a:lnTo>
                  <a:pt x="10147" y="3841085"/>
                </a:lnTo>
                <a:lnTo>
                  <a:pt x="0" y="3791712"/>
                </a:lnTo>
                <a:lnTo>
                  <a:pt x="0" y="126492"/>
                </a:lnTo>
                <a:lnTo>
                  <a:pt x="10147" y="77039"/>
                </a:lnTo>
                <a:lnTo>
                  <a:pt x="37314" y="36771"/>
                </a:lnTo>
                <a:lnTo>
                  <a:pt x="77447" y="9739"/>
                </a:lnTo>
                <a:lnTo>
                  <a:pt x="126492" y="0"/>
                </a:lnTo>
                <a:lnTo>
                  <a:pt x="3159252" y="0"/>
                </a:lnTo>
                <a:lnTo>
                  <a:pt x="3208704" y="9739"/>
                </a:lnTo>
                <a:lnTo>
                  <a:pt x="3248972" y="36771"/>
                </a:lnTo>
                <a:lnTo>
                  <a:pt x="3276004" y="77039"/>
                </a:lnTo>
                <a:lnTo>
                  <a:pt x="3285744" y="126492"/>
                </a:lnTo>
                <a:lnTo>
                  <a:pt x="3285744" y="3791712"/>
                </a:lnTo>
                <a:lnTo>
                  <a:pt x="3276004" y="3841085"/>
                </a:lnTo>
                <a:lnTo>
                  <a:pt x="3248972" y="3881327"/>
                </a:lnTo>
                <a:lnTo>
                  <a:pt x="3208704" y="3908385"/>
                </a:lnTo>
                <a:lnTo>
                  <a:pt x="3159252" y="3918204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09798" y="1585887"/>
            <a:ext cx="3298825" cy="3924300"/>
          </a:xfrm>
          <a:custGeom>
            <a:avLst/>
            <a:gdLst/>
            <a:ahLst/>
            <a:cxnLst/>
            <a:rect l="l" t="t" r="r" b="b"/>
            <a:pathLst>
              <a:path w="3298825" h="3924300">
                <a:moveTo>
                  <a:pt x="3223234" y="12700"/>
                </a:moveTo>
                <a:lnTo>
                  <a:pt x="75183" y="12700"/>
                </a:lnTo>
                <a:lnTo>
                  <a:pt x="81064" y="0"/>
                </a:lnTo>
                <a:lnTo>
                  <a:pt x="3217354" y="0"/>
                </a:lnTo>
                <a:lnTo>
                  <a:pt x="3223234" y="12700"/>
                </a:lnTo>
                <a:close/>
              </a:path>
              <a:path w="3298825" h="3924300">
                <a:moveTo>
                  <a:pt x="75387" y="25400"/>
                </a:moveTo>
                <a:lnTo>
                  <a:pt x="53314" y="25400"/>
                </a:lnTo>
                <a:lnTo>
                  <a:pt x="58508" y="12700"/>
                </a:lnTo>
                <a:lnTo>
                  <a:pt x="80835" y="12700"/>
                </a:lnTo>
                <a:lnTo>
                  <a:pt x="75387" y="25400"/>
                </a:lnTo>
                <a:close/>
              </a:path>
              <a:path w="3298825" h="3924300">
                <a:moveTo>
                  <a:pt x="3245104" y="25400"/>
                </a:moveTo>
                <a:lnTo>
                  <a:pt x="3223031" y="25400"/>
                </a:lnTo>
                <a:lnTo>
                  <a:pt x="3217583" y="12700"/>
                </a:lnTo>
                <a:lnTo>
                  <a:pt x="3239897" y="12700"/>
                </a:lnTo>
                <a:lnTo>
                  <a:pt x="3245104" y="25400"/>
                </a:lnTo>
                <a:close/>
              </a:path>
              <a:path w="3298825" h="3924300">
                <a:moveTo>
                  <a:pt x="56261" y="38100"/>
                </a:moveTo>
                <a:lnTo>
                  <a:pt x="38874" y="38100"/>
                </a:lnTo>
                <a:lnTo>
                  <a:pt x="43484" y="25400"/>
                </a:lnTo>
                <a:lnTo>
                  <a:pt x="61036" y="25400"/>
                </a:lnTo>
                <a:lnTo>
                  <a:pt x="56261" y="38100"/>
                </a:lnTo>
                <a:close/>
              </a:path>
              <a:path w="3298825" h="3924300">
                <a:moveTo>
                  <a:pt x="3259531" y="38100"/>
                </a:moveTo>
                <a:lnTo>
                  <a:pt x="3242144" y="38100"/>
                </a:lnTo>
                <a:lnTo>
                  <a:pt x="3237369" y="25400"/>
                </a:lnTo>
                <a:lnTo>
                  <a:pt x="3254933" y="25400"/>
                </a:lnTo>
                <a:lnTo>
                  <a:pt x="3259531" y="38100"/>
                </a:lnTo>
                <a:close/>
              </a:path>
              <a:path w="3298825" h="3924300">
                <a:moveTo>
                  <a:pt x="43776" y="50800"/>
                </a:moveTo>
                <a:lnTo>
                  <a:pt x="26377" y="50800"/>
                </a:lnTo>
                <a:lnTo>
                  <a:pt x="30314" y="38100"/>
                </a:lnTo>
                <a:lnTo>
                  <a:pt x="47967" y="38100"/>
                </a:lnTo>
                <a:lnTo>
                  <a:pt x="43776" y="50800"/>
                </a:lnTo>
                <a:close/>
              </a:path>
              <a:path w="3298825" h="3924300">
                <a:moveTo>
                  <a:pt x="3272040" y="50800"/>
                </a:moveTo>
                <a:lnTo>
                  <a:pt x="3254629" y="50800"/>
                </a:lnTo>
                <a:lnTo>
                  <a:pt x="3250450" y="38100"/>
                </a:lnTo>
                <a:lnTo>
                  <a:pt x="3268103" y="38100"/>
                </a:lnTo>
                <a:lnTo>
                  <a:pt x="3272040" y="50800"/>
                </a:lnTo>
                <a:close/>
              </a:path>
              <a:path w="3298825" h="3924300">
                <a:moveTo>
                  <a:pt x="33108" y="63500"/>
                </a:moveTo>
                <a:lnTo>
                  <a:pt x="19215" y="63500"/>
                </a:lnTo>
                <a:lnTo>
                  <a:pt x="22669" y="50800"/>
                </a:lnTo>
                <a:lnTo>
                  <a:pt x="36639" y="50800"/>
                </a:lnTo>
                <a:lnTo>
                  <a:pt x="33108" y="63500"/>
                </a:lnTo>
                <a:close/>
              </a:path>
              <a:path w="3298825" h="3924300">
                <a:moveTo>
                  <a:pt x="3279190" y="63500"/>
                </a:moveTo>
                <a:lnTo>
                  <a:pt x="3265297" y="63500"/>
                </a:lnTo>
                <a:lnTo>
                  <a:pt x="3261779" y="50800"/>
                </a:lnTo>
                <a:lnTo>
                  <a:pt x="3275736" y="50800"/>
                </a:lnTo>
                <a:lnTo>
                  <a:pt x="3279190" y="63500"/>
                </a:lnTo>
                <a:close/>
              </a:path>
              <a:path w="3298825" h="3924300">
                <a:moveTo>
                  <a:pt x="24472" y="76200"/>
                </a:moveTo>
                <a:lnTo>
                  <a:pt x="10439" y="76200"/>
                </a:lnTo>
                <a:lnTo>
                  <a:pt x="13093" y="63500"/>
                </a:lnTo>
                <a:lnTo>
                  <a:pt x="27254" y="63500"/>
                </a:lnTo>
                <a:lnTo>
                  <a:pt x="24472" y="76200"/>
                </a:lnTo>
                <a:close/>
              </a:path>
              <a:path w="3298825" h="3924300">
                <a:moveTo>
                  <a:pt x="3287979" y="76200"/>
                </a:moveTo>
                <a:lnTo>
                  <a:pt x="3273945" y="76200"/>
                </a:lnTo>
                <a:lnTo>
                  <a:pt x="3271151" y="63500"/>
                </a:lnTo>
                <a:lnTo>
                  <a:pt x="3285312" y="63500"/>
                </a:lnTo>
                <a:lnTo>
                  <a:pt x="3287979" y="76200"/>
                </a:lnTo>
                <a:close/>
              </a:path>
              <a:path w="3298825" h="3924300">
                <a:moveTo>
                  <a:pt x="19926" y="88900"/>
                </a:moveTo>
                <a:lnTo>
                  <a:pt x="5968" y="88900"/>
                </a:lnTo>
                <a:lnTo>
                  <a:pt x="8051" y="76200"/>
                </a:lnTo>
                <a:lnTo>
                  <a:pt x="22186" y="76200"/>
                </a:lnTo>
                <a:lnTo>
                  <a:pt x="19926" y="88900"/>
                </a:lnTo>
                <a:close/>
              </a:path>
              <a:path w="3298825" h="3924300">
                <a:moveTo>
                  <a:pt x="3292436" y="88900"/>
                </a:moveTo>
                <a:lnTo>
                  <a:pt x="3278479" y="88900"/>
                </a:lnTo>
                <a:lnTo>
                  <a:pt x="3276218" y="76200"/>
                </a:lnTo>
                <a:lnTo>
                  <a:pt x="3290354" y="76200"/>
                </a:lnTo>
                <a:lnTo>
                  <a:pt x="3292436" y="88900"/>
                </a:lnTo>
                <a:close/>
              </a:path>
              <a:path w="3298825" h="3924300">
                <a:moveTo>
                  <a:pt x="16446" y="101600"/>
                </a:moveTo>
                <a:lnTo>
                  <a:pt x="2692" y="101600"/>
                </a:lnTo>
                <a:lnTo>
                  <a:pt x="4178" y="88900"/>
                </a:lnTo>
                <a:lnTo>
                  <a:pt x="18148" y="88900"/>
                </a:lnTo>
                <a:lnTo>
                  <a:pt x="16446" y="101600"/>
                </a:lnTo>
                <a:close/>
              </a:path>
              <a:path w="3298825" h="3924300">
                <a:moveTo>
                  <a:pt x="3295713" y="101600"/>
                </a:moveTo>
                <a:lnTo>
                  <a:pt x="3281972" y="101600"/>
                </a:lnTo>
                <a:lnTo>
                  <a:pt x="3280270" y="88900"/>
                </a:lnTo>
                <a:lnTo>
                  <a:pt x="3294227" y="88900"/>
                </a:lnTo>
                <a:lnTo>
                  <a:pt x="3295713" y="101600"/>
                </a:lnTo>
                <a:close/>
              </a:path>
              <a:path w="3298825" h="3924300">
                <a:moveTo>
                  <a:pt x="13309" y="114300"/>
                </a:moveTo>
                <a:lnTo>
                  <a:pt x="685" y="114300"/>
                </a:lnTo>
                <a:lnTo>
                  <a:pt x="1536" y="101600"/>
                </a:lnTo>
                <a:lnTo>
                  <a:pt x="14109" y="101600"/>
                </a:lnTo>
                <a:lnTo>
                  <a:pt x="13309" y="114300"/>
                </a:lnTo>
                <a:close/>
              </a:path>
              <a:path w="3298825" h="3924300">
                <a:moveTo>
                  <a:pt x="14058" y="114300"/>
                </a:moveTo>
                <a:lnTo>
                  <a:pt x="14109" y="101600"/>
                </a:lnTo>
                <a:lnTo>
                  <a:pt x="15176" y="101600"/>
                </a:lnTo>
                <a:lnTo>
                  <a:pt x="14058" y="114300"/>
                </a:lnTo>
                <a:close/>
              </a:path>
              <a:path w="3298825" h="3924300">
                <a:moveTo>
                  <a:pt x="3284347" y="114300"/>
                </a:moveTo>
                <a:lnTo>
                  <a:pt x="3283242" y="101600"/>
                </a:lnTo>
                <a:lnTo>
                  <a:pt x="3284296" y="101600"/>
                </a:lnTo>
                <a:lnTo>
                  <a:pt x="3284347" y="114300"/>
                </a:lnTo>
                <a:close/>
              </a:path>
              <a:path w="3298825" h="3924300">
                <a:moveTo>
                  <a:pt x="3297720" y="114300"/>
                </a:moveTo>
                <a:lnTo>
                  <a:pt x="3285109" y="114300"/>
                </a:lnTo>
                <a:lnTo>
                  <a:pt x="3284296" y="101600"/>
                </a:lnTo>
                <a:lnTo>
                  <a:pt x="3296881" y="101600"/>
                </a:lnTo>
                <a:lnTo>
                  <a:pt x="3297720" y="114300"/>
                </a:lnTo>
                <a:close/>
              </a:path>
              <a:path w="3298825" h="3924300">
                <a:moveTo>
                  <a:pt x="12700" y="3797300"/>
                </a:moveTo>
                <a:lnTo>
                  <a:pt x="0" y="3797300"/>
                </a:lnTo>
                <a:lnTo>
                  <a:pt x="0" y="127000"/>
                </a:lnTo>
                <a:lnTo>
                  <a:pt x="177" y="114300"/>
                </a:lnTo>
                <a:lnTo>
                  <a:pt x="12865" y="114300"/>
                </a:lnTo>
                <a:lnTo>
                  <a:pt x="12700" y="127000"/>
                </a:lnTo>
                <a:lnTo>
                  <a:pt x="12700" y="3797300"/>
                </a:lnTo>
                <a:close/>
              </a:path>
              <a:path w="3298825" h="3924300">
                <a:moveTo>
                  <a:pt x="3298405" y="3797300"/>
                </a:moveTo>
                <a:lnTo>
                  <a:pt x="3285705" y="3797300"/>
                </a:lnTo>
                <a:lnTo>
                  <a:pt x="3285705" y="127000"/>
                </a:lnTo>
                <a:lnTo>
                  <a:pt x="3285540" y="114300"/>
                </a:lnTo>
                <a:lnTo>
                  <a:pt x="3298240" y="114300"/>
                </a:lnTo>
                <a:lnTo>
                  <a:pt x="3298405" y="127000"/>
                </a:lnTo>
                <a:lnTo>
                  <a:pt x="3298405" y="3797300"/>
                </a:lnTo>
                <a:close/>
              </a:path>
              <a:path w="3298825" h="3924300">
                <a:moveTo>
                  <a:pt x="13334" y="3810000"/>
                </a:moveTo>
                <a:lnTo>
                  <a:pt x="685" y="3810000"/>
                </a:lnTo>
                <a:lnTo>
                  <a:pt x="177" y="3797300"/>
                </a:lnTo>
                <a:lnTo>
                  <a:pt x="12852" y="3797300"/>
                </a:lnTo>
                <a:lnTo>
                  <a:pt x="13334" y="3810000"/>
                </a:lnTo>
                <a:close/>
              </a:path>
              <a:path w="3298825" h="3924300">
                <a:moveTo>
                  <a:pt x="3297720" y="3810000"/>
                </a:moveTo>
                <a:lnTo>
                  <a:pt x="3285070" y="3810000"/>
                </a:lnTo>
                <a:lnTo>
                  <a:pt x="3285566" y="3797300"/>
                </a:lnTo>
                <a:lnTo>
                  <a:pt x="3298240" y="3797300"/>
                </a:lnTo>
                <a:lnTo>
                  <a:pt x="3297720" y="3810000"/>
                </a:lnTo>
                <a:close/>
              </a:path>
              <a:path w="3298825" h="3924300">
                <a:moveTo>
                  <a:pt x="15176" y="3822700"/>
                </a:moveTo>
                <a:lnTo>
                  <a:pt x="2692" y="3822700"/>
                </a:lnTo>
                <a:lnTo>
                  <a:pt x="1536" y="3810000"/>
                </a:lnTo>
                <a:lnTo>
                  <a:pt x="14058" y="3810000"/>
                </a:lnTo>
                <a:lnTo>
                  <a:pt x="15176" y="3822700"/>
                </a:lnTo>
                <a:close/>
              </a:path>
              <a:path w="3298825" h="3924300">
                <a:moveTo>
                  <a:pt x="3295713" y="3822700"/>
                </a:moveTo>
                <a:lnTo>
                  <a:pt x="3283242" y="3822700"/>
                </a:lnTo>
                <a:lnTo>
                  <a:pt x="3284347" y="3810000"/>
                </a:lnTo>
                <a:lnTo>
                  <a:pt x="3296881" y="3810000"/>
                </a:lnTo>
                <a:lnTo>
                  <a:pt x="3295713" y="3822700"/>
                </a:lnTo>
                <a:close/>
              </a:path>
              <a:path w="3298825" h="3924300">
                <a:moveTo>
                  <a:pt x="20040" y="3835400"/>
                </a:moveTo>
                <a:lnTo>
                  <a:pt x="5968" y="3835400"/>
                </a:lnTo>
                <a:lnTo>
                  <a:pt x="4178" y="3822700"/>
                </a:lnTo>
                <a:lnTo>
                  <a:pt x="18046" y="3822700"/>
                </a:lnTo>
                <a:lnTo>
                  <a:pt x="20040" y="3835400"/>
                </a:lnTo>
                <a:close/>
              </a:path>
              <a:path w="3298825" h="3924300">
                <a:moveTo>
                  <a:pt x="3292436" y="3835400"/>
                </a:moveTo>
                <a:lnTo>
                  <a:pt x="3278378" y="3835400"/>
                </a:lnTo>
                <a:lnTo>
                  <a:pt x="3280359" y="3822700"/>
                </a:lnTo>
                <a:lnTo>
                  <a:pt x="3294227" y="3822700"/>
                </a:lnTo>
                <a:lnTo>
                  <a:pt x="3292436" y="3835400"/>
                </a:lnTo>
                <a:close/>
              </a:path>
              <a:path w="3298825" h="3924300">
                <a:moveTo>
                  <a:pt x="24599" y="3848100"/>
                </a:moveTo>
                <a:lnTo>
                  <a:pt x="10439" y="3848100"/>
                </a:lnTo>
                <a:lnTo>
                  <a:pt x="8051" y="3835400"/>
                </a:lnTo>
                <a:lnTo>
                  <a:pt x="22072" y="3835400"/>
                </a:lnTo>
                <a:lnTo>
                  <a:pt x="24599" y="3848100"/>
                </a:lnTo>
                <a:close/>
              </a:path>
              <a:path w="3298825" h="3924300">
                <a:moveTo>
                  <a:pt x="3287979" y="3848100"/>
                </a:moveTo>
                <a:lnTo>
                  <a:pt x="3273805" y="3848100"/>
                </a:lnTo>
                <a:lnTo>
                  <a:pt x="3276346" y="3835400"/>
                </a:lnTo>
                <a:lnTo>
                  <a:pt x="3290354" y="3835400"/>
                </a:lnTo>
                <a:lnTo>
                  <a:pt x="3287979" y="3848100"/>
                </a:lnTo>
                <a:close/>
              </a:path>
              <a:path w="3298825" h="3924300">
                <a:moveTo>
                  <a:pt x="30149" y="3860800"/>
                </a:moveTo>
                <a:lnTo>
                  <a:pt x="16027" y="3860800"/>
                </a:lnTo>
                <a:lnTo>
                  <a:pt x="13093" y="3848100"/>
                </a:lnTo>
                <a:lnTo>
                  <a:pt x="27114" y="3848100"/>
                </a:lnTo>
                <a:lnTo>
                  <a:pt x="30149" y="3860800"/>
                </a:lnTo>
                <a:close/>
              </a:path>
              <a:path w="3298825" h="3924300">
                <a:moveTo>
                  <a:pt x="3282391" y="3860800"/>
                </a:moveTo>
                <a:lnTo>
                  <a:pt x="3268256" y="3860800"/>
                </a:lnTo>
                <a:lnTo>
                  <a:pt x="3271304" y="3848100"/>
                </a:lnTo>
                <a:lnTo>
                  <a:pt x="3285312" y="3848100"/>
                </a:lnTo>
                <a:lnTo>
                  <a:pt x="3282391" y="3860800"/>
                </a:lnTo>
                <a:close/>
              </a:path>
              <a:path w="3298825" h="3924300">
                <a:moveTo>
                  <a:pt x="40208" y="3873500"/>
                </a:moveTo>
                <a:lnTo>
                  <a:pt x="26377" y="3873500"/>
                </a:lnTo>
                <a:lnTo>
                  <a:pt x="22669" y="3860800"/>
                </a:lnTo>
                <a:lnTo>
                  <a:pt x="36449" y="3860800"/>
                </a:lnTo>
                <a:lnTo>
                  <a:pt x="40208" y="3873500"/>
                </a:lnTo>
                <a:close/>
              </a:path>
              <a:path w="3298825" h="3924300">
                <a:moveTo>
                  <a:pt x="3272040" y="3873500"/>
                </a:moveTo>
                <a:lnTo>
                  <a:pt x="3258210" y="3873500"/>
                </a:lnTo>
                <a:lnTo>
                  <a:pt x="3261956" y="3860800"/>
                </a:lnTo>
                <a:lnTo>
                  <a:pt x="3275736" y="3860800"/>
                </a:lnTo>
                <a:lnTo>
                  <a:pt x="3272040" y="3873500"/>
                </a:lnTo>
                <a:close/>
              </a:path>
              <a:path w="3298825" h="3924300">
                <a:moveTo>
                  <a:pt x="52133" y="3886200"/>
                </a:moveTo>
                <a:lnTo>
                  <a:pt x="34480" y="3886200"/>
                </a:lnTo>
                <a:lnTo>
                  <a:pt x="30314" y="3873500"/>
                </a:lnTo>
                <a:lnTo>
                  <a:pt x="47751" y="3873500"/>
                </a:lnTo>
                <a:lnTo>
                  <a:pt x="52133" y="3886200"/>
                </a:lnTo>
                <a:close/>
              </a:path>
              <a:path w="3298825" h="3924300">
                <a:moveTo>
                  <a:pt x="3263925" y="3886200"/>
                </a:moveTo>
                <a:lnTo>
                  <a:pt x="3246272" y="3886200"/>
                </a:lnTo>
                <a:lnTo>
                  <a:pt x="3250666" y="3873500"/>
                </a:lnTo>
                <a:lnTo>
                  <a:pt x="3268103" y="3873500"/>
                </a:lnTo>
                <a:lnTo>
                  <a:pt x="3263925" y="3886200"/>
                </a:lnTo>
                <a:close/>
              </a:path>
              <a:path w="3298825" h="3924300">
                <a:moveTo>
                  <a:pt x="70624" y="3898900"/>
                </a:moveTo>
                <a:lnTo>
                  <a:pt x="48298" y="3898900"/>
                </a:lnTo>
                <a:lnTo>
                  <a:pt x="43484" y="3886200"/>
                </a:lnTo>
                <a:lnTo>
                  <a:pt x="65493" y="3886200"/>
                </a:lnTo>
                <a:lnTo>
                  <a:pt x="70624" y="3898900"/>
                </a:lnTo>
                <a:close/>
              </a:path>
              <a:path w="3298825" h="3924300">
                <a:moveTo>
                  <a:pt x="3250107" y="3898900"/>
                </a:moveTo>
                <a:lnTo>
                  <a:pt x="3227793" y="3898900"/>
                </a:lnTo>
                <a:lnTo>
                  <a:pt x="3232912" y="3886200"/>
                </a:lnTo>
                <a:lnTo>
                  <a:pt x="3254933" y="3886200"/>
                </a:lnTo>
                <a:lnTo>
                  <a:pt x="3250107" y="3898900"/>
                </a:lnTo>
                <a:close/>
              </a:path>
              <a:path w="3298825" h="3924300">
                <a:moveTo>
                  <a:pt x="97180" y="3911600"/>
                </a:moveTo>
                <a:lnTo>
                  <a:pt x="63893" y="3911600"/>
                </a:lnTo>
                <a:lnTo>
                  <a:pt x="58508" y="3898900"/>
                </a:lnTo>
                <a:lnTo>
                  <a:pt x="91312" y="3898900"/>
                </a:lnTo>
                <a:lnTo>
                  <a:pt x="97180" y="3911600"/>
                </a:lnTo>
                <a:close/>
              </a:path>
              <a:path w="3298825" h="3924300">
                <a:moveTo>
                  <a:pt x="3234512" y="3911600"/>
                </a:moveTo>
                <a:lnTo>
                  <a:pt x="3201225" y="3911600"/>
                </a:lnTo>
                <a:lnTo>
                  <a:pt x="3207105" y="3898900"/>
                </a:lnTo>
                <a:lnTo>
                  <a:pt x="3239897" y="3898900"/>
                </a:lnTo>
                <a:lnTo>
                  <a:pt x="3234512" y="3911600"/>
                </a:lnTo>
                <a:close/>
              </a:path>
              <a:path w="3298825" h="3924300">
                <a:moveTo>
                  <a:pt x="3205149" y="3924300"/>
                </a:moveTo>
                <a:lnTo>
                  <a:pt x="93256" y="3924300"/>
                </a:lnTo>
                <a:lnTo>
                  <a:pt x="87083" y="3911600"/>
                </a:lnTo>
                <a:lnTo>
                  <a:pt x="3211322" y="3911600"/>
                </a:lnTo>
                <a:lnTo>
                  <a:pt x="3205149" y="392430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94660" y="1802892"/>
            <a:ext cx="2729484" cy="3666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5683" y="1653539"/>
            <a:ext cx="6399276" cy="3300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96158" y="1644014"/>
            <a:ext cx="6418580" cy="3320415"/>
          </a:xfrm>
          <a:custGeom>
            <a:avLst/>
            <a:gdLst/>
            <a:ahLst/>
            <a:cxnLst/>
            <a:rect l="l" t="t" r="r" b="b"/>
            <a:pathLst>
              <a:path w="6418580" h="3320415">
                <a:moveTo>
                  <a:pt x="6413563" y="3320034"/>
                </a:moveTo>
                <a:lnTo>
                  <a:pt x="4762" y="3320034"/>
                </a:lnTo>
                <a:lnTo>
                  <a:pt x="3289" y="3319805"/>
                </a:lnTo>
                <a:lnTo>
                  <a:pt x="1968" y="3319119"/>
                </a:lnTo>
                <a:lnTo>
                  <a:pt x="914" y="3318065"/>
                </a:lnTo>
                <a:lnTo>
                  <a:pt x="228" y="3316744"/>
                </a:lnTo>
                <a:lnTo>
                  <a:pt x="0" y="3315271"/>
                </a:lnTo>
                <a:lnTo>
                  <a:pt x="0" y="4762"/>
                </a:lnTo>
                <a:lnTo>
                  <a:pt x="4762" y="0"/>
                </a:lnTo>
                <a:lnTo>
                  <a:pt x="6413563" y="0"/>
                </a:lnTo>
                <a:lnTo>
                  <a:pt x="6418326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310509"/>
                </a:lnTo>
                <a:lnTo>
                  <a:pt x="4762" y="3310509"/>
                </a:lnTo>
                <a:lnTo>
                  <a:pt x="9525" y="3315271"/>
                </a:lnTo>
                <a:lnTo>
                  <a:pt x="6418326" y="3315271"/>
                </a:lnTo>
                <a:lnTo>
                  <a:pt x="6418097" y="3316744"/>
                </a:lnTo>
                <a:lnTo>
                  <a:pt x="6417411" y="3318065"/>
                </a:lnTo>
                <a:lnTo>
                  <a:pt x="6416357" y="3319119"/>
                </a:lnTo>
                <a:lnTo>
                  <a:pt x="6415036" y="3319805"/>
                </a:lnTo>
                <a:lnTo>
                  <a:pt x="6413563" y="3320034"/>
                </a:lnTo>
                <a:close/>
              </a:path>
              <a:path w="6418580" h="332041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6418580" h="3320415">
                <a:moveTo>
                  <a:pt x="6408801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6408801" y="4762"/>
                </a:lnTo>
                <a:lnTo>
                  <a:pt x="6408801" y="9525"/>
                </a:lnTo>
                <a:close/>
              </a:path>
              <a:path w="6418580" h="3320415">
                <a:moveTo>
                  <a:pt x="6408801" y="3315271"/>
                </a:moveTo>
                <a:lnTo>
                  <a:pt x="6408801" y="4762"/>
                </a:lnTo>
                <a:lnTo>
                  <a:pt x="6413563" y="9525"/>
                </a:lnTo>
                <a:lnTo>
                  <a:pt x="6418326" y="9525"/>
                </a:lnTo>
                <a:lnTo>
                  <a:pt x="6418326" y="3310509"/>
                </a:lnTo>
                <a:lnTo>
                  <a:pt x="6413563" y="3310509"/>
                </a:lnTo>
                <a:lnTo>
                  <a:pt x="6408801" y="3315271"/>
                </a:lnTo>
                <a:close/>
              </a:path>
              <a:path w="6418580" h="3320415">
                <a:moveTo>
                  <a:pt x="6418326" y="9525"/>
                </a:moveTo>
                <a:lnTo>
                  <a:pt x="6413563" y="9525"/>
                </a:lnTo>
                <a:lnTo>
                  <a:pt x="6408801" y="4762"/>
                </a:lnTo>
                <a:lnTo>
                  <a:pt x="6418326" y="4762"/>
                </a:lnTo>
                <a:lnTo>
                  <a:pt x="6418326" y="9525"/>
                </a:lnTo>
                <a:close/>
              </a:path>
              <a:path w="6418580" h="3320415">
                <a:moveTo>
                  <a:pt x="9525" y="3315271"/>
                </a:moveTo>
                <a:lnTo>
                  <a:pt x="4762" y="3310509"/>
                </a:lnTo>
                <a:lnTo>
                  <a:pt x="9525" y="3310509"/>
                </a:lnTo>
                <a:lnTo>
                  <a:pt x="9525" y="3315271"/>
                </a:lnTo>
                <a:close/>
              </a:path>
              <a:path w="6418580" h="3320415">
                <a:moveTo>
                  <a:pt x="6408801" y="3315271"/>
                </a:moveTo>
                <a:lnTo>
                  <a:pt x="9525" y="3315271"/>
                </a:lnTo>
                <a:lnTo>
                  <a:pt x="9525" y="3310509"/>
                </a:lnTo>
                <a:lnTo>
                  <a:pt x="6408801" y="3310509"/>
                </a:lnTo>
                <a:lnTo>
                  <a:pt x="6408801" y="3315271"/>
                </a:lnTo>
                <a:close/>
              </a:path>
              <a:path w="6418580" h="3320415">
                <a:moveTo>
                  <a:pt x="6418326" y="3315271"/>
                </a:moveTo>
                <a:lnTo>
                  <a:pt x="6408801" y="3315271"/>
                </a:lnTo>
                <a:lnTo>
                  <a:pt x="6413563" y="3310509"/>
                </a:lnTo>
                <a:lnTo>
                  <a:pt x="6418326" y="3310509"/>
                </a:lnTo>
                <a:lnTo>
                  <a:pt x="6418326" y="3315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84592" y="4492752"/>
            <a:ext cx="1418844" cy="46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79753" y="4487659"/>
            <a:ext cx="1429385" cy="471805"/>
          </a:xfrm>
          <a:custGeom>
            <a:avLst/>
            <a:gdLst/>
            <a:ahLst/>
            <a:cxnLst/>
            <a:rect l="l" t="t" r="r" b="b"/>
            <a:pathLst>
              <a:path w="1429384" h="471804">
                <a:moveTo>
                  <a:pt x="1424266" y="471195"/>
                </a:moveTo>
                <a:lnTo>
                  <a:pt x="4762" y="471195"/>
                </a:lnTo>
                <a:lnTo>
                  <a:pt x="3289" y="470966"/>
                </a:lnTo>
                <a:lnTo>
                  <a:pt x="1955" y="470281"/>
                </a:lnTo>
                <a:lnTo>
                  <a:pt x="901" y="469226"/>
                </a:lnTo>
                <a:lnTo>
                  <a:pt x="228" y="467906"/>
                </a:lnTo>
                <a:lnTo>
                  <a:pt x="0" y="466432"/>
                </a:lnTo>
                <a:lnTo>
                  <a:pt x="0" y="4762"/>
                </a:lnTo>
                <a:lnTo>
                  <a:pt x="4762" y="0"/>
                </a:lnTo>
                <a:lnTo>
                  <a:pt x="1424266" y="0"/>
                </a:lnTo>
                <a:lnTo>
                  <a:pt x="1429029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461670"/>
                </a:lnTo>
                <a:lnTo>
                  <a:pt x="4762" y="461670"/>
                </a:lnTo>
                <a:lnTo>
                  <a:pt x="9525" y="466432"/>
                </a:lnTo>
                <a:lnTo>
                  <a:pt x="1429029" y="466432"/>
                </a:lnTo>
                <a:lnTo>
                  <a:pt x="1428800" y="467906"/>
                </a:lnTo>
                <a:lnTo>
                  <a:pt x="1428115" y="469226"/>
                </a:lnTo>
                <a:lnTo>
                  <a:pt x="1427060" y="470281"/>
                </a:lnTo>
                <a:lnTo>
                  <a:pt x="1425740" y="470966"/>
                </a:lnTo>
                <a:lnTo>
                  <a:pt x="1424266" y="471195"/>
                </a:lnTo>
                <a:close/>
              </a:path>
              <a:path w="1429384" h="4718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429384" h="471804">
                <a:moveTo>
                  <a:pt x="1419504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419504" y="4762"/>
                </a:lnTo>
                <a:lnTo>
                  <a:pt x="1419504" y="9525"/>
                </a:lnTo>
                <a:close/>
              </a:path>
              <a:path w="1429384" h="471804">
                <a:moveTo>
                  <a:pt x="1419504" y="466432"/>
                </a:moveTo>
                <a:lnTo>
                  <a:pt x="1419504" y="4762"/>
                </a:lnTo>
                <a:lnTo>
                  <a:pt x="1424266" y="9525"/>
                </a:lnTo>
                <a:lnTo>
                  <a:pt x="1429029" y="9525"/>
                </a:lnTo>
                <a:lnTo>
                  <a:pt x="1429029" y="461670"/>
                </a:lnTo>
                <a:lnTo>
                  <a:pt x="1424266" y="461670"/>
                </a:lnTo>
                <a:lnTo>
                  <a:pt x="1419504" y="466432"/>
                </a:lnTo>
                <a:close/>
              </a:path>
              <a:path w="1429384" h="471804">
                <a:moveTo>
                  <a:pt x="1429029" y="9525"/>
                </a:moveTo>
                <a:lnTo>
                  <a:pt x="1424266" y="9525"/>
                </a:lnTo>
                <a:lnTo>
                  <a:pt x="1419504" y="4762"/>
                </a:lnTo>
                <a:lnTo>
                  <a:pt x="1429029" y="4762"/>
                </a:lnTo>
                <a:lnTo>
                  <a:pt x="1429029" y="9525"/>
                </a:lnTo>
                <a:close/>
              </a:path>
              <a:path w="1429384" h="471804">
                <a:moveTo>
                  <a:pt x="9525" y="466432"/>
                </a:moveTo>
                <a:lnTo>
                  <a:pt x="4762" y="461670"/>
                </a:lnTo>
                <a:lnTo>
                  <a:pt x="9525" y="461670"/>
                </a:lnTo>
                <a:lnTo>
                  <a:pt x="9525" y="466432"/>
                </a:lnTo>
                <a:close/>
              </a:path>
              <a:path w="1429384" h="471804">
                <a:moveTo>
                  <a:pt x="1419504" y="466432"/>
                </a:moveTo>
                <a:lnTo>
                  <a:pt x="9525" y="466432"/>
                </a:lnTo>
                <a:lnTo>
                  <a:pt x="9525" y="461670"/>
                </a:lnTo>
                <a:lnTo>
                  <a:pt x="1419504" y="461670"/>
                </a:lnTo>
                <a:lnTo>
                  <a:pt x="1419504" y="466432"/>
                </a:lnTo>
                <a:close/>
              </a:path>
              <a:path w="1429384" h="471804">
                <a:moveTo>
                  <a:pt x="1429029" y="466432"/>
                </a:moveTo>
                <a:lnTo>
                  <a:pt x="1419504" y="466432"/>
                </a:lnTo>
                <a:lnTo>
                  <a:pt x="1424266" y="461670"/>
                </a:lnTo>
                <a:lnTo>
                  <a:pt x="1429029" y="461670"/>
                </a:lnTo>
                <a:lnTo>
                  <a:pt x="1429029" y="466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779367" y="4489246"/>
            <a:ext cx="5424170" cy="1012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214629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华文楷体"/>
                <a:cs typeface="华文楷体"/>
              </a:rPr>
              <a:t>×1k</a:t>
            </a:r>
            <a:r>
              <a:rPr dirty="0" sz="2400" spc="-80" b="1">
                <a:latin typeface="华文楷体"/>
                <a:cs typeface="华文楷体"/>
              </a:rPr>
              <a:t> </a:t>
            </a:r>
            <a:r>
              <a:rPr dirty="0" sz="2400" spc="-5" b="1">
                <a:latin typeface="华文楷体"/>
                <a:cs typeface="华文楷体"/>
              </a:rPr>
              <a:t>挡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2010"/>
              </a:spcBef>
              <a:tabLst>
                <a:tab pos="4005579" algn="l"/>
              </a:tabLst>
            </a:pPr>
            <a:r>
              <a:rPr dirty="0" sz="2400" b="1">
                <a:latin typeface="华文楷体"/>
                <a:cs typeface="华文楷体"/>
              </a:rPr>
              <a:t>定值电阻的阻值</a:t>
            </a:r>
            <a:r>
              <a:rPr dirty="0" sz="2400" spc="-5" b="1">
                <a:latin typeface="华文楷体"/>
                <a:cs typeface="华文楷体"/>
              </a:rPr>
              <a:t>：</a:t>
            </a:r>
            <a:r>
              <a:rPr dirty="0" sz="2400" spc="-5" b="1" i="1">
                <a:latin typeface="Times New Roman"/>
                <a:cs typeface="Times New Roman"/>
              </a:rPr>
              <a:t>R</a:t>
            </a:r>
            <a:r>
              <a:rPr dirty="0" sz="2400" spc="-5" b="1">
                <a:latin typeface="华文楷体"/>
                <a:cs typeface="华文楷体"/>
              </a:rPr>
              <a:t>=</a:t>
            </a:r>
            <a:r>
              <a:rPr dirty="0" u="heavy" baseline="5787" sz="3600" spc="847" b="1">
                <a:solidFill>
                  <a:srgbClr val="1F3863"/>
                </a:solidFill>
                <a:uFill>
                  <a:solidFill>
                    <a:srgbClr val="000000"/>
                  </a:solidFill>
                </a:uFill>
                <a:latin typeface="华文楷体"/>
                <a:cs typeface="华文楷体"/>
              </a:rPr>
              <a:t> </a:t>
            </a:r>
            <a:r>
              <a:rPr dirty="0" u="heavy" baseline="5787" sz="3600" b="1">
                <a:solidFill>
                  <a:srgbClr val="1F3863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18</a:t>
            </a:r>
            <a:r>
              <a:rPr dirty="0" u="heavy" baseline="5787" sz="3600" spc="7" b="1">
                <a:solidFill>
                  <a:srgbClr val="1F3863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baseline="5787" sz="3600" b="1">
                <a:solidFill>
                  <a:srgbClr val="1F3863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kΩ	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24327" y="1708404"/>
            <a:ext cx="6396228" cy="3300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14802" y="1698879"/>
            <a:ext cx="6415405" cy="3320415"/>
          </a:xfrm>
          <a:custGeom>
            <a:avLst/>
            <a:gdLst/>
            <a:ahLst/>
            <a:cxnLst/>
            <a:rect l="l" t="t" r="r" b="b"/>
            <a:pathLst>
              <a:path w="6415405" h="3320415">
                <a:moveTo>
                  <a:pt x="6410515" y="3320034"/>
                </a:moveTo>
                <a:lnTo>
                  <a:pt x="4762" y="3320034"/>
                </a:lnTo>
                <a:lnTo>
                  <a:pt x="3289" y="3319805"/>
                </a:lnTo>
                <a:lnTo>
                  <a:pt x="1968" y="3319119"/>
                </a:lnTo>
                <a:lnTo>
                  <a:pt x="914" y="3318065"/>
                </a:lnTo>
                <a:lnTo>
                  <a:pt x="228" y="3316744"/>
                </a:lnTo>
                <a:lnTo>
                  <a:pt x="0" y="3315271"/>
                </a:lnTo>
                <a:lnTo>
                  <a:pt x="0" y="4762"/>
                </a:lnTo>
                <a:lnTo>
                  <a:pt x="4762" y="0"/>
                </a:lnTo>
                <a:lnTo>
                  <a:pt x="6410515" y="0"/>
                </a:lnTo>
                <a:lnTo>
                  <a:pt x="6415278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310508"/>
                </a:lnTo>
                <a:lnTo>
                  <a:pt x="4762" y="3310508"/>
                </a:lnTo>
                <a:lnTo>
                  <a:pt x="9525" y="3315271"/>
                </a:lnTo>
                <a:lnTo>
                  <a:pt x="6415278" y="3315271"/>
                </a:lnTo>
                <a:lnTo>
                  <a:pt x="6415049" y="3316744"/>
                </a:lnTo>
                <a:lnTo>
                  <a:pt x="6414363" y="3318065"/>
                </a:lnTo>
                <a:lnTo>
                  <a:pt x="6413309" y="3319119"/>
                </a:lnTo>
                <a:lnTo>
                  <a:pt x="6411988" y="3319805"/>
                </a:lnTo>
                <a:lnTo>
                  <a:pt x="6410515" y="3320034"/>
                </a:lnTo>
                <a:close/>
              </a:path>
              <a:path w="6415405" h="3320415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6415405" h="3320415">
                <a:moveTo>
                  <a:pt x="6405753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6405753" y="4762"/>
                </a:lnTo>
                <a:lnTo>
                  <a:pt x="6405753" y="9525"/>
                </a:lnTo>
                <a:close/>
              </a:path>
              <a:path w="6415405" h="3320415">
                <a:moveTo>
                  <a:pt x="6405753" y="3315271"/>
                </a:moveTo>
                <a:lnTo>
                  <a:pt x="6405753" y="4762"/>
                </a:lnTo>
                <a:lnTo>
                  <a:pt x="6410515" y="9525"/>
                </a:lnTo>
                <a:lnTo>
                  <a:pt x="6415278" y="9525"/>
                </a:lnTo>
                <a:lnTo>
                  <a:pt x="6415278" y="3310508"/>
                </a:lnTo>
                <a:lnTo>
                  <a:pt x="6410515" y="3310508"/>
                </a:lnTo>
                <a:lnTo>
                  <a:pt x="6405753" y="3315271"/>
                </a:lnTo>
                <a:close/>
              </a:path>
              <a:path w="6415405" h="3320415">
                <a:moveTo>
                  <a:pt x="6415278" y="9525"/>
                </a:moveTo>
                <a:lnTo>
                  <a:pt x="6410515" y="9525"/>
                </a:lnTo>
                <a:lnTo>
                  <a:pt x="6405753" y="4762"/>
                </a:lnTo>
                <a:lnTo>
                  <a:pt x="6415278" y="4762"/>
                </a:lnTo>
                <a:lnTo>
                  <a:pt x="6415278" y="9525"/>
                </a:lnTo>
                <a:close/>
              </a:path>
              <a:path w="6415405" h="3320415">
                <a:moveTo>
                  <a:pt x="9525" y="3315271"/>
                </a:moveTo>
                <a:lnTo>
                  <a:pt x="4762" y="3310508"/>
                </a:lnTo>
                <a:lnTo>
                  <a:pt x="9525" y="3310508"/>
                </a:lnTo>
                <a:lnTo>
                  <a:pt x="9525" y="3315271"/>
                </a:lnTo>
                <a:close/>
              </a:path>
              <a:path w="6415405" h="3320415">
                <a:moveTo>
                  <a:pt x="6405753" y="3315271"/>
                </a:moveTo>
                <a:lnTo>
                  <a:pt x="9525" y="3315271"/>
                </a:lnTo>
                <a:lnTo>
                  <a:pt x="9525" y="3310508"/>
                </a:lnTo>
                <a:lnTo>
                  <a:pt x="6405753" y="3310508"/>
                </a:lnTo>
                <a:lnTo>
                  <a:pt x="6405753" y="3315271"/>
                </a:lnTo>
                <a:close/>
              </a:path>
              <a:path w="6415405" h="3320415">
                <a:moveTo>
                  <a:pt x="6415278" y="3315271"/>
                </a:moveTo>
                <a:lnTo>
                  <a:pt x="6405753" y="3315271"/>
                </a:lnTo>
                <a:lnTo>
                  <a:pt x="6410515" y="3310508"/>
                </a:lnTo>
                <a:lnTo>
                  <a:pt x="6415278" y="3310508"/>
                </a:lnTo>
                <a:lnTo>
                  <a:pt x="6415278" y="3315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01711" y="4547615"/>
            <a:ext cx="1418844" cy="46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96873" y="4542523"/>
            <a:ext cx="1429385" cy="471805"/>
          </a:xfrm>
          <a:custGeom>
            <a:avLst/>
            <a:gdLst/>
            <a:ahLst/>
            <a:cxnLst/>
            <a:rect l="l" t="t" r="r" b="b"/>
            <a:pathLst>
              <a:path w="1429384" h="471804">
                <a:moveTo>
                  <a:pt x="1424266" y="471195"/>
                </a:moveTo>
                <a:lnTo>
                  <a:pt x="4762" y="471195"/>
                </a:lnTo>
                <a:lnTo>
                  <a:pt x="3289" y="470966"/>
                </a:lnTo>
                <a:lnTo>
                  <a:pt x="1955" y="470281"/>
                </a:lnTo>
                <a:lnTo>
                  <a:pt x="901" y="469226"/>
                </a:lnTo>
                <a:lnTo>
                  <a:pt x="228" y="467906"/>
                </a:lnTo>
                <a:lnTo>
                  <a:pt x="0" y="466432"/>
                </a:lnTo>
                <a:lnTo>
                  <a:pt x="0" y="4762"/>
                </a:lnTo>
                <a:lnTo>
                  <a:pt x="4762" y="0"/>
                </a:lnTo>
                <a:lnTo>
                  <a:pt x="1424266" y="0"/>
                </a:lnTo>
                <a:lnTo>
                  <a:pt x="1429029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461670"/>
                </a:lnTo>
                <a:lnTo>
                  <a:pt x="4762" y="461670"/>
                </a:lnTo>
                <a:lnTo>
                  <a:pt x="9525" y="466432"/>
                </a:lnTo>
                <a:lnTo>
                  <a:pt x="1429029" y="466432"/>
                </a:lnTo>
                <a:lnTo>
                  <a:pt x="1428800" y="467906"/>
                </a:lnTo>
                <a:lnTo>
                  <a:pt x="1428115" y="469226"/>
                </a:lnTo>
                <a:lnTo>
                  <a:pt x="1427060" y="470281"/>
                </a:lnTo>
                <a:lnTo>
                  <a:pt x="1425740" y="470966"/>
                </a:lnTo>
                <a:lnTo>
                  <a:pt x="1424266" y="471195"/>
                </a:lnTo>
                <a:close/>
              </a:path>
              <a:path w="1429384" h="4718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429384" h="471804">
                <a:moveTo>
                  <a:pt x="1419504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419504" y="4762"/>
                </a:lnTo>
                <a:lnTo>
                  <a:pt x="1419504" y="9525"/>
                </a:lnTo>
                <a:close/>
              </a:path>
              <a:path w="1429384" h="471804">
                <a:moveTo>
                  <a:pt x="1419504" y="466432"/>
                </a:moveTo>
                <a:lnTo>
                  <a:pt x="1419504" y="4762"/>
                </a:lnTo>
                <a:lnTo>
                  <a:pt x="1424266" y="9525"/>
                </a:lnTo>
                <a:lnTo>
                  <a:pt x="1429029" y="9525"/>
                </a:lnTo>
                <a:lnTo>
                  <a:pt x="1429029" y="461670"/>
                </a:lnTo>
                <a:lnTo>
                  <a:pt x="1424266" y="461670"/>
                </a:lnTo>
                <a:lnTo>
                  <a:pt x="1419504" y="466432"/>
                </a:lnTo>
                <a:close/>
              </a:path>
              <a:path w="1429384" h="471804">
                <a:moveTo>
                  <a:pt x="1429029" y="9525"/>
                </a:moveTo>
                <a:lnTo>
                  <a:pt x="1424266" y="9525"/>
                </a:lnTo>
                <a:lnTo>
                  <a:pt x="1419504" y="4762"/>
                </a:lnTo>
                <a:lnTo>
                  <a:pt x="1429029" y="4762"/>
                </a:lnTo>
                <a:lnTo>
                  <a:pt x="1429029" y="9525"/>
                </a:lnTo>
                <a:close/>
              </a:path>
              <a:path w="1429384" h="471804">
                <a:moveTo>
                  <a:pt x="9525" y="466432"/>
                </a:moveTo>
                <a:lnTo>
                  <a:pt x="4762" y="461670"/>
                </a:lnTo>
                <a:lnTo>
                  <a:pt x="9525" y="461670"/>
                </a:lnTo>
                <a:lnTo>
                  <a:pt x="9525" y="466432"/>
                </a:lnTo>
                <a:close/>
              </a:path>
              <a:path w="1429384" h="471804">
                <a:moveTo>
                  <a:pt x="1419504" y="466432"/>
                </a:moveTo>
                <a:lnTo>
                  <a:pt x="9525" y="466432"/>
                </a:lnTo>
                <a:lnTo>
                  <a:pt x="9525" y="461670"/>
                </a:lnTo>
                <a:lnTo>
                  <a:pt x="1419504" y="461670"/>
                </a:lnTo>
                <a:lnTo>
                  <a:pt x="1419504" y="466432"/>
                </a:lnTo>
                <a:close/>
              </a:path>
              <a:path w="1429384" h="471804">
                <a:moveTo>
                  <a:pt x="1429029" y="466432"/>
                </a:moveTo>
                <a:lnTo>
                  <a:pt x="1419504" y="466432"/>
                </a:lnTo>
                <a:lnTo>
                  <a:pt x="1424266" y="461670"/>
                </a:lnTo>
                <a:lnTo>
                  <a:pt x="1429029" y="461670"/>
                </a:lnTo>
                <a:lnTo>
                  <a:pt x="1429029" y="466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596487" y="4544111"/>
            <a:ext cx="5424170" cy="1012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28638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×1</a:t>
            </a:r>
            <a:r>
              <a:rPr dirty="0" sz="2400" spc="-95" b="1">
                <a:latin typeface="华文楷体"/>
                <a:cs typeface="华文楷体"/>
              </a:rPr>
              <a:t> </a:t>
            </a:r>
            <a:r>
              <a:rPr dirty="0" sz="2400" spc="-5" b="1">
                <a:latin typeface="华文楷体"/>
                <a:cs typeface="华文楷体"/>
              </a:rPr>
              <a:t>挡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2010"/>
              </a:spcBef>
              <a:tabLst>
                <a:tab pos="2781935" algn="l"/>
                <a:tab pos="3700145" algn="l"/>
              </a:tabLst>
            </a:pPr>
            <a:r>
              <a:rPr dirty="0" sz="2400" b="1">
                <a:latin typeface="华文楷体"/>
                <a:cs typeface="华文楷体"/>
              </a:rPr>
              <a:t>小灯泡的电阻</a:t>
            </a:r>
            <a:r>
              <a:rPr dirty="0" sz="2400" spc="-5" b="1">
                <a:latin typeface="华文楷体"/>
                <a:cs typeface="华文楷体"/>
              </a:rPr>
              <a:t>：</a:t>
            </a:r>
            <a:r>
              <a:rPr dirty="0" sz="2400" spc="-5" b="1" i="1">
                <a:latin typeface="Times New Roman"/>
                <a:cs typeface="Times New Roman"/>
              </a:rPr>
              <a:t>R</a:t>
            </a:r>
            <a:r>
              <a:rPr dirty="0" sz="2400" spc="-5" b="1">
                <a:latin typeface="华文楷体"/>
                <a:cs typeface="华文楷体"/>
              </a:rPr>
              <a:t>=</a:t>
            </a:r>
            <a:r>
              <a:rPr dirty="0" u="heavy" baseline="5787" sz="3600" spc="-7" b="1">
                <a:solidFill>
                  <a:srgbClr val="1F3863"/>
                </a:solidFill>
                <a:uFill>
                  <a:solidFill>
                    <a:srgbClr val="000000"/>
                  </a:solidFill>
                </a:uFill>
                <a:latin typeface="华文楷体"/>
                <a:cs typeface="华文楷体"/>
              </a:rPr>
              <a:t> 	</a:t>
            </a:r>
            <a:r>
              <a:rPr dirty="0" u="heavy" baseline="5787" sz="3600" b="1">
                <a:solidFill>
                  <a:srgbClr val="1F3863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47 Ω	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3220" y="1676400"/>
            <a:ext cx="6446520" cy="3328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93695" y="1666875"/>
            <a:ext cx="6465570" cy="3347720"/>
          </a:xfrm>
          <a:custGeom>
            <a:avLst/>
            <a:gdLst/>
            <a:ahLst/>
            <a:cxnLst/>
            <a:rect l="l" t="t" r="r" b="b"/>
            <a:pathLst>
              <a:path w="6465570" h="3347720">
                <a:moveTo>
                  <a:pt x="6460807" y="3347466"/>
                </a:moveTo>
                <a:lnTo>
                  <a:pt x="4762" y="3347466"/>
                </a:lnTo>
                <a:lnTo>
                  <a:pt x="3289" y="3347237"/>
                </a:lnTo>
                <a:lnTo>
                  <a:pt x="1968" y="3346551"/>
                </a:lnTo>
                <a:lnTo>
                  <a:pt x="914" y="3345497"/>
                </a:lnTo>
                <a:lnTo>
                  <a:pt x="228" y="3344176"/>
                </a:lnTo>
                <a:lnTo>
                  <a:pt x="0" y="3342703"/>
                </a:lnTo>
                <a:lnTo>
                  <a:pt x="0" y="4762"/>
                </a:lnTo>
                <a:lnTo>
                  <a:pt x="4762" y="0"/>
                </a:lnTo>
                <a:lnTo>
                  <a:pt x="6460807" y="0"/>
                </a:lnTo>
                <a:lnTo>
                  <a:pt x="6465570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3337941"/>
                </a:lnTo>
                <a:lnTo>
                  <a:pt x="4762" y="3337941"/>
                </a:lnTo>
                <a:lnTo>
                  <a:pt x="9525" y="3342703"/>
                </a:lnTo>
                <a:lnTo>
                  <a:pt x="6465570" y="3342703"/>
                </a:lnTo>
                <a:lnTo>
                  <a:pt x="6465341" y="3344176"/>
                </a:lnTo>
                <a:lnTo>
                  <a:pt x="6464655" y="3345497"/>
                </a:lnTo>
                <a:lnTo>
                  <a:pt x="6463601" y="3346551"/>
                </a:lnTo>
                <a:lnTo>
                  <a:pt x="6462280" y="3347237"/>
                </a:lnTo>
                <a:lnTo>
                  <a:pt x="6460807" y="3347466"/>
                </a:lnTo>
                <a:close/>
              </a:path>
              <a:path w="6465570" h="3347720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6465570" h="3347720">
                <a:moveTo>
                  <a:pt x="6456045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6456045" y="4762"/>
                </a:lnTo>
                <a:lnTo>
                  <a:pt x="6456045" y="9525"/>
                </a:lnTo>
                <a:close/>
              </a:path>
              <a:path w="6465570" h="3347720">
                <a:moveTo>
                  <a:pt x="6456045" y="3342703"/>
                </a:moveTo>
                <a:lnTo>
                  <a:pt x="6456045" y="4762"/>
                </a:lnTo>
                <a:lnTo>
                  <a:pt x="6460807" y="9525"/>
                </a:lnTo>
                <a:lnTo>
                  <a:pt x="6465570" y="9525"/>
                </a:lnTo>
                <a:lnTo>
                  <a:pt x="6465570" y="3337941"/>
                </a:lnTo>
                <a:lnTo>
                  <a:pt x="6460807" y="3337941"/>
                </a:lnTo>
                <a:lnTo>
                  <a:pt x="6456045" y="3342703"/>
                </a:lnTo>
                <a:close/>
              </a:path>
              <a:path w="6465570" h="3347720">
                <a:moveTo>
                  <a:pt x="6465570" y="9525"/>
                </a:moveTo>
                <a:lnTo>
                  <a:pt x="6460807" y="9525"/>
                </a:lnTo>
                <a:lnTo>
                  <a:pt x="6456045" y="4762"/>
                </a:lnTo>
                <a:lnTo>
                  <a:pt x="6465570" y="4762"/>
                </a:lnTo>
                <a:lnTo>
                  <a:pt x="6465570" y="9525"/>
                </a:lnTo>
                <a:close/>
              </a:path>
              <a:path w="6465570" h="3347720">
                <a:moveTo>
                  <a:pt x="9525" y="3342703"/>
                </a:moveTo>
                <a:lnTo>
                  <a:pt x="4762" y="3337941"/>
                </a:lnTo>
                <a:lnTo>
                  <a:pt x="9525" y="3337941"/>
                </a:lnTo>
                <a:lnTo>
                  <a:pt x="9525" y="3342703"/>
                </a:lnTo>
                <a:close/>
              </a:path>
              <a:path w="6465570" h="3347720">
                <a:moveTo>
                  <a:pt x="6456045" y="3342703"/>
                </a:moveTo>
                <a:lnTo>
                  <a:pt x="9525" y="3342703"/>
                </a:lnTo>
                <a:lnTo>
                  <a:pt x="9525" y="3337941"/>
                </a:lnTo>
                <a:lnTo>
                  <a:pt x="6456045" y="3337941"/>
                </a:lnTo>
                <a:lnTo>
                  <a:pt x="6456045" y="3342703"/>
                </a:lnTo>
                <a:close/>
              </a:path>
              <a:path w="6465570" h="3347720">
                <a:moveTo>
                  <a:pt x="6465570" y="3342703"/>
                </a:moveTo>
                <a:lnTo>
                  <a:pt x="6456045" y="3342703"/>
                </a:lnTo>
                <a:lnTo>
                  <a:pt x="6460807" y="3337941"/>
                </a:lnTo>
                <a:lnTo>
                  <a:pt x="6465570" y="3337941"/>
                </a:lnTo>
                <a:lnTo>
                  <a:pt x="6465570" y="3342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930895" y="4547615"/>
            <a:ext cx="1418844" cy="46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926057" y="4542523"/>
            <a:ext cx="1429385" cy="471805"/>
          </a:xfrm>
          <a:custGeom>
            <a:avLst/>
            <a:gdLst/>
            <a:ahLst/>
            <a:cxnLst/>
            <a:rect l="l" t="t" r="r" b="b"/>
            <a:pathLst>
              <a:path w="1429384" h="471804">
                <a:moveTo>
                  <a:pt x="1424266" y="471195"/>
                </a:moveTo>
                <a:lnTo>
                  <a:pt x="4762" y="471195"/>
                </a:lnTo>
                <a:lnTo>
                  <a:pt x="3289" y="470966"/>
                </a:lnTo>
                <a:lnTo>
                  <a:pt x="1955" y="470281"/>
                </a:lnTo>
                <a:lnTo>
                  <a:pt x="901" y="469226"/>
                </a:lnTo>
                <a:lnTo>
                  <a:pt x="228" y="467906"/>
                </a:lnTo>
                <a:lnTo>
                  <a:pt x="0" y="466432"/>
                </a:lnTo>
                <a:lnTo>
                  <a:pt x="0" y="4762"/>
                </a:lnTo>
                <a:lnTo>
                  <a:pt x="4762" y="0"/>
                </a:lnTo>
                <a:lnTo>
                  <a:pt x="1424266" y="0"/>
                </a:lnTo>
                <a:lnTo>
                  <a:pt x="1429029" y="4762"/>
                </a:lnTo>
                <a:lnTo>
                  <a:pt x="9525" y="4762"/>
                </a:lnTo>
                <a:lnTo>
                  <a:pt x="4762" y="9525"/>
                </a:lnTo>
                <a:lnTo>
                  <a:pt x="9525" y="9525"/>
                </a:lnTo>
                <a:lnTo>
                  <a:pt x="9525" y="461670"/>
                </a:lnTo>
                <a:lnTo>
                  <a:pt x="4762" y="461670"/>
                </a:lnTo>
                <a:lnTo>
                  <a:pt x="9525" y="466432"/>
                </a:lnTo>
                <a:lnTo>
                  <a:pt x="1429029" y="466432"/>
                </a:lnTo>
                <a:lnTo>
                  <a:pt x="1428800" y="467906"/>
                </a:lnTo>
                <a:lnTo>
                  <a:pt x="1428114" y="469226"/>
                </a:lnTo>
                <a:lnTo>
                  <a:pt x="1427060" y="470281"/>
                </a:lnTo>
                <a:lnTo>
                  <a:pt x="1425740" y="470966"/>
                </a:lnTo>
                <a:lnTo>
                  <a:pt x="1424266" y="471195"/>
                </a:lnTo>
                <a:close/>
              </a:path>
              <a:path w="1429384" h="471804">
                <a:moveTo>
                  <a:pt x="9525" y="9525"/>
                </a:moveTo>
                <a:lnTo>
                  <a:pt x="4762" y="9525"/>
                </a:lnTo>
                <a:lnTo>
                  <a:pt x="9525" y="4762"/>
                </a:lnTo>
                <a:lnTo>
                  <a:pt x="9525" y="9525"/>
                </a:lnTo>
                <a:close/>
              </a:path>
              <a:path w="1429384" h="471804">
                <a:moveTo>
                  <a:pt x="1419504" y="9525"/>
                </a:moveTo>
                <a:lnTo>
                  <a:pt x="9525" y="9525"/>
                </a:lnTo>
                <a:lnTo>
                  <a:pt x="9525" y="4762"/>
                </a:lnTo>
                <a:lnTo>
                  <a:pt x="1419504" y="4762"/>
                </a:lnTo>
                <a:lnTo>
                  <a:pt x="1419504" y="9525"/>
                </a:lnTo>
                <a:close/>
              </a:path>
              <a:path w="1429384" h="471804">
                <a:moveTo>
                  <a:pt x="1419504" y="466432"/>
                </a:moveTo>
                <a:lnTo>
                  <a:pt x="1419504" y="4762"/>
                </a:lnTo>
                <a:lnTo>
                  <a:pt x="1424266" y="9525"/>
                </a:lnTo>
                <a:lnTo>
                  <a:pt x="1429029" y="9525"/>
                </a:lnTo>
                <a:lnTo>
                  <a:pt x="1429029" y="461670"/>
                </a:lnTo>
                <a:lnTo>
                  <a:pt x="1424266" y="461670"/>
                </a:lnTo>
                <a:lnTo>
                  <a:pt x="1419504" y="466432"/>
                </a:lnTo>
                <a:close/>
              </a:path>
              <a:path w="1429384" h="471804">
                <a:moveTo>
                  <a:pt x="1429029" y="9525"/>
                </a:moveTo>
                <a:lnTo>
                  <a:pt x="1424266" y="9525"/>
                </a:lnTo>
                <a:lnTo>
                  <a:pt x="1419504" y="4762"/>
                </a:lnTo>
                <a:lnTo>
                  <a:pt x="1429029" y="4762"/>
                </a:lnTo>
                <a:lnTo>
                  <a:pt x="1429029" y="9525"/>
                </a:lnTo>
                <a:close/>
              </a:path>
              <a:path w="1429384" h="471804">
                <a:moveTo>
                  <a:pt x="9525" y="466432"/>
                </a:moveTo>
                <a:lnTo>
                  <a:pt x="4762" y="461670"/>
                </a:lnTo>
                <a:lnTo>
                  <a:pt x="9525" y="461670"/>
                </a:lnTo>
                <a:lnTo>
                  <a:pt x="9525" y="466432"/>
                </a:lnTo>
                <a:close/>
              </a:path>
              <a:path w="1429384" h="471804">
                <a:moveTo>
                  <a:pt x="1419504" y="466432"/>
                </a:moveTo>
                <a:lnTo>
                  <a:pt x="9525" y="466432"/>
                </a:lnTo>
                <a:lnTo>
                  <a:pt x="9525" y="461670"/>
                </a:lnTo>
                <a:lnTo>
                  <a:pt x="1419504" y="461670"/>
                </a:lnTo>
                <a:lnTo>
                  <a:pt x="1419504" y="466432"/>
                </a:lnTo>
                <a:close/>
              </a:path>
              <a:path w="1429384" h="471804">
                <a:moveTo>
                  <a:pt x="1429029" y="466432"/>
                </a:moveTo>
                <a:lnTo>
                  <a:pt x="1419504" y="466432"/>
                </a:lnTo>
                <a:lnTo>
                  <a:pt x="1424266" y="461670"/>
                </a:lnTo>
                <a:lnTo>
                  <a:pt x="1429029" y="461670"/>
                </a:lnTo>
                <a:lnTo>
                  <a:pt x="1429029" y="466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925671" y="4544111"/>
            <a:ext cx="5424170" cy="1012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214629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华文楷体"/>
                <a:cs typeface="华文楷体"/>
              </a:rPr>
              <a:t>×1k</a:t>
            </a:r>
            <a:r>
              <a:rPr dirty="0" sz="2400" spc="-80" b="1">
                <a:latin typeface="华文楷体"/>
                <a:cs typeface="华文楷体"/>
              </a:rPr>
              <a:t> </a:t>
            </a:r>
            <a:r>
              <a:rPr dirty="0" sz="2400" spc="-5" b="1">
                <a:latin typeface="华文楷体"/>
                <a:cs typeface="华文楷体"/>
              </a:rPr>
              <a:t>挡</a:t>
            </a:r>
            <a:endParaRPr sz="2400">
              <a:latin typeface="华文楷体"/>
              <a:cs typeface="华文楷体"/>
            </a:endParaRPr>
          </a:p>
          <a:p>
            <a:pPr marL="12700">
              <a:lnSpc>
                <a:spcPct val="100000"/>
              </a:lnSpc>
              <a:spcBef>
                <a:spcPts val="2010"/>
              </a:spcBef>
              <a:tabLst>
                <a:tab pos="2404110" algn="l"/>
              </a:tabLst>
            </a:pPr>
            <a:r>
              <a:rPr dirty="0" sz="2400" b="1">
                <a:latin typeface="华文楷体"/>
                <a:cs typeface="华文楷体"/>
              </a:rPr>
              <a:t>人体的电阻</a:t>
            </a:r>
            <a:r>
              <a:rPr dirty="0" sz="2400" spc="-5" b="1">
                <a:latin typeface="华文楷体"/>
                <a:cs typeface="华文楷体"/>
              </a:rPr>
              <a:t>：</a:t>
            </a:r>
            <a:r>
              <a:rPr dirty="0" sz="2400" spc="-5" b="1" i="1">
                <a:latin typeface="Times New Roman"/>
                <a:cs typeface="Times New Roman"/>
              </a:rPr>
              <a:t>R</a:t>
            </a:r>
            <a:r>
              <a:rPr dirty="0" sz="2400" spc="-5" b="1">
                <a:latin typeface="华文楷体"/>
                <a:cs typeface="华文楷体"/>
              </a:rPr>
              <a:t>=	</a:t>
            </a:r>
            <a:r>
              <a:rPr dirty="0" u="heavy" baseline="5787" sz="3600" b="1">
                <a:solidFill>
                  <a:srgbClr val="1F3863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200 kΩ</a:t>
            </a:r>
            <a:r>
              <a:rPr dirty="0" baseline="5787" sz="3600" spc="494" b="1">
                <a:solidFill>
                  <a:srgbClr val="1F3863"/>
                </a:solidFill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0551" y="4755375"/>
            <a:ext cx="21628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测二极管的电</a:t>
            </a:r>
            <a:r>
              <a:rPr dirty="0" sz="2400" spc="-5" b="1">
                <a:latin typeface="华文楷体"/>
                <a:cs typeface="华文楷体"/>
              </a:rPr>
              <a:t>阻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89632" y="1930907"/>
            <a:ext cx="3368040" cy="2560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36564" y="1926335"/>
            <a:ext cx="3364991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8104" y="5073522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799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40507" y="1953767"/>
            <a:ext cx="3147060" cy="1819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30982" y="1944242"/>
            <a:ext cx="3166110" cy="1838960"/>
          </a:xfrm>
          <a:custGeom>
            <a:avLst/>
            <a:gdLst/>
            <a:ahLst/>
            <a:cxnLst/>
            <a:rect l="l" t="t" r="r" b="b"/>
            <a:pathLst>
              <a:path w="3166110" h="1838960">
                <a:moveTo>
                  <a:pt x="3161347" y="1838705"/>
                </a:moveTo>
                <a:lnTo>
                  <a:pt x="4762" y="1838705"/>
                </a:lnTo>
                <a:lnTo>
                  <a:pt x="3289" y="1838477"/>
                </a:lnTo>
                <a:lnTo>
                  <a:pt x="1968" y="1837791"/>
                </a:lnTo>
                <a:lnTo>
                  <a:pt x="914" y="1836737"/>
                </a:lnTo>
                <a:lnTo>
                  <a:pt x="228" y="1835416"/>
                </a:lnTo>
                <a:lnTo>
                  <a:pt x="0" y="1833943"/>
                </a:lnTo>
                <a:lnTo>
                  <a:pt x="0" y="4762"/>
                </a:lnTo>
                <a:lnTo>
                  <a:pt x="4762" y="0"/>
                </a:lnTo>
                <a:lnTo>
                  <a:pt x="3161347" y="0"/>
                </a:lnTo>
                <a:lnTo>
                  <a:pt x="3166110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1829180"/>
                </a:lnTo>
                <a:lnTo>
                  <a:pt x="4762" y="1829180"/>
                </a:lnTo>
                <a:lnTo>
                  <a:pt x="9525" y="1833943"/>
                </a:lnTo>
                <a:lnTo>
                  <a:pt x="3166110" y="1833943"/>
                </a:lnTo>
                <a:lnTo>
                  <a:pt x="3165881" y="1835416"/>
                </a:lnTo>
                <a:lnTo>
                  <a:pt x="3165195" y="1836737"/>
                </a:lnTo>
                <a:lnTo>
                  <a:pt x="3164141" y="1837791"/>
                </a:lnTo>
                <a:lnTo>
                  <a:pt x="3162820" y="1838477"/>
                </a:lnTo>
                <a:lnTo>
                  <a:pt x="3161347" y="1838705"/>
                </a:lnTo>
                <a:close/>
              </a:path>
              <a:path w="3166110" h="1838960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3166110" h="1838960">
                <a:moveTo>
                  <a:pt x="3156585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3156585" y="4762"/>
                </a:lnTo>
                <a:lnTo>
                  <a:pt x="3156585" y="9524"/>
                </a:lnTo>
                <a:close/>
              </a:path>
              <a:path w="3166110" h="1838960">
                <a:moveTo>
                  <a:pt x="3156585" y="1833943"/>
                </a:moveTo>
                <a:lnTo>
                  <a:pt x="3156585" y="4762"/>
                </a:lnTo>
                <a:lnTo>
                  <a:pt x="3161347" y="9524"/>
                </a:lnTo>
                <a:lnTo>
                  <a:pt x="3166110" y="9524"/>
                </a:lnTo>
                <a:lnTo>
                  <a:pt x="3166110" y="1829180"/>
                </a:lnTo>
                <a:lnTo>
                  <a:pt x="3161347" y="1829180"/>
                </a:lnTo>
                <a:lnTo>
                  <a:pt x="3156585" y="1833943"/>
                </a:lnTo>
                <a:close/>
              </a:path>
              <a:path w="3166110" h="1838960">
                <a:moveTo>
                  <a:pt x="3166110" y="9524"/>
                </a:moveTo>
                <a:lnTo>
                  <a:pt x="3161347" y="9524"/>
                </a:lnTo>
                <a:lnTo>
                  <a:pt x="3156585" y="4762"/>
                </a:lnTo>
                <a:lnTo>
                  <a:pt x="3166110" y="4762"/>
                </a:lnTo>
                <a:lnTo>
                  <a:pt x="3166110" y="9524"/>
                </a:lnTo>
                <a:close/>
              </a:path>
              <a:path w="3166110" h="1838960">
                <a:moveTo>
                  <a:pt x="9525" y="1833943"/>
                </a:moveTo>
                <a:lnTo>
                  <a:pt x="4762" y="1829180"/>
                </a:lnTo>
                <a:lnTo>
                  <a:pt x="9525" y="1829180"/>
                </a:lnTo>
                <a:lnTo>
                  <a:pt x="9525" y="1833943"/>
                </a:lnTo>
                <a:close/>
              </a:path>
              <a:path w="3166110" h="1838960">
                <a:moveTo>
                  <a:pt x="3156585" y="1833943"/>
                </a:moveTo>
                <a:lnTo>
                  <a:pt x="9525" y="1833943"/>
                </a:lnTo>
                <a:lnTo>
                  <a:pt x="9525" y="1829180"/>
                </a:lnTo>
                <a:lnTo>
                  <a:pt x="3156585" y="1829180"/>
                </a:lnTo>
                <a:lnTo>
                  <a:pt x="3156585" y="1833943"/>
                </a:lnTo>
                <a:close/>
              </a:path>
              <a:path w="3166110" h="1838960">
                <a:moveTo>
                  <a:pt x="3166110" y="1833943"/>
                </a:moveTo>
                <a:lnTo>
                  <a:pt x="3156585" y="1833943"/>
                </a:lnTo>
                <a:lnTo>
                  <a:pt x="3161347" y="1829180"/>
                </a:lnTo>
                <a:lnTo>
                  <a:pt x="3166110" y="1829180"/>
                </a:lnTo>
                <a:lnTo>
                  <a:pt x="3166110" y="18339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40507" y="3799332"/>
            <a:ext cx="3148584" cy="46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71615" y="3802379"/>
            <a:ext cx="3148584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71615" y="1953767"/>
            <a:ext cx="3147060" cy="1819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62090" y="1944242"/>
            <a:ext cx="3166110" cy="1838960"/>
          </a:xfrm>
          <a:custGeom>
            <a:avLst/>
            <a:gdLst/>
            <a:ahLst/>
            <a:cxnLst/>
            <a:rect l="l" t="t" r="r" b="b"/>
            <a:pathLst>
              <a:path w="3166109" h="1838960">
                <a:moveTo>
                  <a:pt x="3161347" y="1838705"/>
                </a:moveTo>
                <a:lnTo>
                  <a:pt x="4762" y="1838705"/>
                </a:lnTo>
                <a:lnTo>
                  <a:pt x="3289" y="1838477"/>
                </a:lnTo>
                <a:lnTo>
                  <a:pt x="1968" y="1837791"/>
                </a:lnTo>
                <a:lnTo>
                  <a:pt x="914" y="1836737"/>
                </a:lnTo>
                <a:lnTo>
                  <a:pt x="228" y="1835416"/>
                </a:lnTo>
                <a:lnTo>
                  <a:pt x="0" y="1833943"/>
                </a:lnTo>
                <a:lnTo>
                  <a:pt x="0" y="4762"/>
                </a:lnTo>
                <a:lnTo>
                  <a:pt x="4762" y="0"/>
                </a:lnTo>
                <a:lnTo>
                  <a:pt x="3161347" y="0"/>
                </a:lnTo>
                <a:lnTo>
                  <a:pt x="3166110" y="4762"/>
                </a:lnTo>
                <a:lnTo>
                  <a:pt x="9525" y="4762"/>
                </a:lnTo>
                <a:lnTo>
                  <a:pt x="4762" y="9524"/>
                </a:lnTo>
                <a:lnTo>
                  <a:pt x="9525" y="9524"/>
                </a:lnTo>
                <a:lnTo>
                  <a:pt x="9525" y="1829180"/>
                </a:lnTo>
                <a:lnTo>
                  <a:pt x="4762" y="1829180"/>
                </a:lnTo>
                <a:lnTo>
                  <a:pt x="9525" y="1833943"/>
                </a:lnTo>
                <a:lnTo>
                  <a:pt x="3166110" y="1833943"/>
                </a:lnTo>
                <a:lnTo>
                  <a:pt x="3165881" y="1835416"/>
                </a:lnTo>
                <a:lnTo>
                  <a:pt x="3165195" y="1836737"/>
                </a:lnTo>
                <a:lnTo>
                  <a:pt x="3164141" y="1837791"/>
                </a:lnTo>
                <a:lnTo>
                  <a:pt x="3162820" y="1838477"/>
                </a:lnTo>
                <a:lnTo>
                  <a:pt x="3161347" y="1838705"/>
                </a:lnTo>
                <a:close/>
              </a:path>
              <a:path w="3166109" h="1838960">
                <a:moveTo>
                  <a:pt x="9525" y="9524"/>
                </a:moveTo>
                <a:lnTo>
                  <a:pt x="4762" y="9524"/>
                </a:lnTo>
                <a:lnTo>
                  <a:pt x="9525" y="4762"/>
                </a:lnTo>
                <a:lnTo>
                  <a:pt x="9525" y="9524"/>
                </a:lnTo>
                <a:close/>
              </a:path>
              <a:path w="3166109" h="1838960">
                <a:moveTo>
                  <a:pt x="3156585" y="9524"/>
                </a:moveTo>
                <a:lnTo>
                  <a:pt x="9525" y="9524"/>
                </a:lnTo>
                <a:lnTo>
                  <a:pt x="9525" y="4762"/>
                </a:lnTo>
                <a:lnTo>
                  <a:pt x="3156585" y="4762"/>
                </a:lnTo>
                <a:lnTo>
                  <a:pt x="3156585" y="9524"/>
                </a:lnTo>
                <a:close/>
              </a:path>
              <a:path w="3166109" h="1838960">
                <a:moveTo>
                  <a:pt x="3156585" y="1833943"/>
                </a:moveTo>
                <a:lnTo>
                  <a:pt x="3156585" y="4762"/>
                </a:lnTo>
                <a:lnTo>
                  <a:pt x="3161347" y="9524"/>
                </a:lnTo>
                <a:lnTo>
                  <a:pt x="3166110" y="9524"/>
                </a:lnTo>
                <a:lnTo>
                  <a:pt x="3166110" y="1829180"/>
                </a:lnTo>
                <a:lnTo>
                  <a:pt x="3161347" y="1829180"/>
                </a:lnTo>
                <a:lnTo>
                  <a:pt x="3156585" y="1833943"/>
                </a:lnTo>
                <a:close/>
              </a:path>
              <a:path w="3166109" h="1838960">
                <a:moveTo>
                  <a:pt x="3166110" y="9524"/>
                </a:moveTo>
                <a:lnTo>
                  <a:pt x="3161347" y="9524"/>
                </a:lnTo>
                <a:lnTo>
                  <a:pt x="3156585" y="4762"/>
                </a:lnTo>
                <a:lnTo>
                  <a:pt x="3166110" y="4762"/>
                </a:lnTo>
                <a:lnTo>
                  <a:pt x="3166110" y="9524"/>
                </a:lnTo>
                <a:close/>
              </a:path>
              <a:path w="3166109" h="1838960">
                <a:moveTo>
                  <a:pt x="9525" y="1833943"/>
                </a:moveTo>
                <a:lnTo>
                  <a:pt x="4762" y="1829180"/>
                </a:lnTo>
                <a:lnTo>
                  <a:pt x="9525" y="1829180"/>
                </a:lnTo>
                <a:lnTo>
                  <a:pt x="9525" y="1833943"/>
                </a:lnTo>
                <a:close/>
              </a:path>
              <a:path w="3166109" h="1838960">
                <a:moveTo>
                  <a:pt x="3156585" y="1833943"/>
                </a:moveTo>
                <a:lnTo>
                  <a:pt x="9525" y="1833943"/>
                </a:lnTo>
                <a:lnTo>
                  <a:pt x="9525" y="1829180"/>
                </a:lnTo>
                <a:lnTo>
                  <a:pt x="3156585" y="1829180"/>
                </a:lnTo>
                <a:lnTo>
                  <a:pt x="3156585" y="1833943"/>
                </a:lnTo>
                <a:close/>
              </a:path>
              <a:path w="3166109" h="1838960">
                <a:moveTo>
                  <a:pt x="3166110" y="1833943"/>
                </a:moveTo>
                <a:lnTo>
                  <a:pt x="3156585" y="1833943"/>
                </a:lnTo>
                <a:lnTo>
                  <a:pt x="3161347" y="1829180"/>
                </a:lnTo>
                <a:lnTo>
                  <a:pt x="3166110" y="1829180"/>
                </a:lnTo>
                <a:lnTo>
                  <a:pt x="3166110" y="18339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950324" y="3798747"/>
            <a:ext cx="6290310" cy="17297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3885">
              <a:lnSpc>
                <a:spcPct val="100000"/>
              </a:lnSpc>
              <a:spcBef>
                <a:spcPts val="100"/>
              </a:spcBef>
              <a:tabLst>
                <a:tab pos="4207510" algn="l"/>
              </a:tabLst>
            </a:pPr>
            <a:r>
              <a:rPr dirty="0" sz="2400" spc="-5" b="1">
                <a:latin typeface="华文楷体"/>
                <a:cs typeface="华文楷体"/>
              </a:rPr>
              <a:t>×100</a:t>
            </a:r>
            <a:r>
              <a:rPr dirty="0" sz="2400" spc="5" b="1">
                <a:latin typeface="华文楷体"/>
                <a:cs typeface="华文楷体"/>
              </a:rPr>
              <a:t> </a:t>
            </a:r>
            <a:r>
              <a:rPr dirty="0" sz="2400" spc="-5" b="1">
                <a:latin typeface="华文楷体"/>
                <a:cs typeface="华文楷体"/>
              </a:rPr>
              <a:t>挡	×1k</a:t>
            </a:r>
            <a:r>
              <a:rPr dirty="0" sz="2400" b="1">
                <a:latin typeface="华文楷体"/>
                <a:cs typeface="华文楷体"/>
              </a:rPr>
              <a:t> </a:t>
            </a:r>
            <a:r>
              <a:rPr dirty="0" sz="2400" spc="-5" b="1">
                <a:latin typeface="华文楷体"/>
                <a:cs typeface="华文楷体"/>
              </a:rPr>
              <a:t>挡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705100" algn="l"/>
                <a:tab pos="4385945" algn="l"/>
              </a:tabLst>
            </a:pPr>
            <a:r>
              <a:rPr dirty="0" baseline="-10416" sz="3600" b="1">
                <a:latin typeface="华文楷体"/>
                <a:cs typeface="华文楷体"/>
              </a:rPr>
              <a:t>二极管的电阻：</a:t>
            </a:r>
            <a:r>
              <a:rPr dirty="0" baseline="-10416" sz="3600" spc="-7" b="1" i="1">
                <a:latin typeface="Times New Roman"/>
                <a:cs typeface="Times New Roman"/>
              </a:rPr>
              <a:t>R</a:t>
            </a:r>
            <a:r>
              <a:rPr dirty="0" baseline="-10416" sz="3600" spc="-7" b="1">
                <a:latin typeface="华文楷体"/>
                <a:cs typeface="华文楷体"/>
              </a:rPr>
              <a:t>=</a:t>
            </a:r>
            <a:r>
              <a:rPr dirty="0" baseline="-10416" sz="3600" b="1">
                <a:latin typeface="华文楷体"/>
                <a:cs typeface="华文楷体"/>
              </a:rPr>
              <a:t>	</a:t>
            </a:r>
            <a:r>
              <a:rPr dirty="0" baseline="1157" sz="3600" b="1">
                <a:solidFill>
                  <a:srgbClr val="1F3863"/>
                </a:solidFill>
                <a:latin typeface="Times New Roman"/>
                <a:cs typeface="Times New Roman"/>
              </a:rPr>
              <a:t>3.5</a:t>
            </a:r>
            <a:r>
              <a:rPr dirty="0" baseline="1157" sz="3600" spc="-7" b="1">
                <a:solidFill>
                  <a:srgbClr val="1F3863"/>
                </a:solidFill>
                <a:latin typeface="华文楷体"/>
                <a:cs typeface="华文楷体"/>
              </a:rPr>
              <a:t>×</a:t>
            </a:r>
            <a:r>
              <a:rPr dirty="0" baseline="1157" sz="3600" b="1">
                <a:solidFill>
                  <a:srgbClr val="1F3863"/>
                </a:solidFill>
                <a:latin typeface="华文楷体"/>
                <a:cs typeface="华文楷体"/>
              </a:rPr>
              <a:t> </a:t>
            </a:r>
            <a:r>
              <a:rPr dirty="0" baseline="1157" sz="3600" b="1">
                <a:solidFill>
                  <a:srgbClr val="1F3863"/>
                </a:solidFill>
                <a:latin typeface="Times New Roman"/>
                <a:cs typeface="Times New Roman"/>
              </a:rPr>
              <a:t>10</a:t>
            </a:r>
            <a:r>
              <a:rPr dirty="0" baseline="23297" sz="2325" spc="7" b="1">
                <a:solidFill>
                  <a:srgbClr val="1F3863"/>
                </a:solidFill>
                <a:latin typeface="Times New Roman"/>
                <a:cs typeface="Times New Roman"/>
              </a:rPr>
              <a:t>2</a:t>
            </a:r>
            <a:r>
              <a:rPr dirty="0" baseline="23297" sz="2325" b="1">
                <a:solidFill>
                  <a:srgbClr val="1F3863"/>
                </a:solidFill>
                <a:latin typeface="Times New Roman"/>
                <a:cs typeface="Times New Roman"/>
              </a:rPr>
              <a:t> </a:t>
            </a:r>
            <a:r>
              <a:rPr dirty="0" baseline="23297" sz="2325" spc="-262" b="1">
                <a:solidFill>
                  <a:srgbClr val="1F3863"/>
                </a:solidFill>
                <a:latin typeface="Times New Roman"/>
                <a:cs typeface="Times New Roman"/>
              </a:rPr>
              <a:t> </a:t>
            </a:r>
            <a:r>
              <a:rPr dirty="0" baseline="1157" sz="3600" b="1">
                <a:solidFill>
                  <a:srgbClr val="1F3863"/>
                </a:solidFill>
                <a:latin typeface="Times New Roman"/>
                <a:cs typeface="Times New Roman"/>
              </a:rPr>
              <a:t>Ω	</a:t>
            </a:r>
            <a:r>
              <a:rPr dirty="0" baseline="-10416" sz="3600" spc="-2917" b="1">
                <a:latin typeface="华文楷体"/>
                <a:cs typeface="华文楷体"/>
              </a:rPr>
              <a:t>。</a:t>
            </a:r>
            <a:r>
              <a:rPr dirty="0" sz="2400" b="1">
                <a:latin typeface="华文楷体"/>
                <a:cs typeface="华文楷体"/>
              </a:rPr>
              <a:t>（正向电阻</a:t>
            </a:r>
            <a:r>
              <a:rPr dirty="0" sz="2400" spc="-5" b="1">
                <a:latin typeface="华文楷体"/>
                <a:cs typeface="华文楷体"/>
              </a:rPr>
              <a:t>）</a:t>
            </a:r>
            <a:endParaRPr sz="2400">
              <a:latin typeface="华文楷体"/>
              <a:cs typeface="华文楷体"/>
            </a:endParaRPr>
          </a:p>
          <a:p>
            <a:pPr marL="2156460">
              <a:lnSpc>
                <a:spcPct val="100000"/>
              </a:lnSpc>
              <a:spcBef>
                <a:spcPts val="1110"/>
              </a:spcBef>
              <a:tabLst>
                <a:tab pos="4375785" algn="l"/>
              </a:tabLst>
            </a:pPr>
            <a:r>
              <a:rPr dirty="0" sz="2400" spc="-5" b="1" i="1">
                <a:latin typeface="Times New Roman"/>
                <a:cs typeface="Times New Roman"/>
              </a:rPr>
              <a:t>R</a:t>
            </a:r>
            <a:r>
              <a:rPr dirty="0" u="heavy" sz="2400" b="1">
                <a:solidFill>
                  <a:srgbClr val="1F3863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400" spc="10" b="1">
                <a:solidFill>
                  <a:srgbClr val="1F3863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400" b="1">
                <a:solidFill>
                  <a:srgbClr val="1F3863"/>
                </a:solidFill>
                <a:uFill>
                  <a:solidFill>
                    <a:srgbClr val="000000"/>
                  </a:solidFill>
                </a:uFill>
                <a:latin typeface="华文楷体"/>
                <a:cs typeface="华文楷体"/>
              </a:rPr>
              <a:t>大于</a:t>
            </a:r>
            <a:r>
              <a:rPr dirty="0" u="heavy" sz="2400" b="1">
                <a:solidFill>
                  <a:srgbClr val="1F3863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1000 kΩ</a:t>
            </a:r>
            <a:r>
              <a:rPr dirty="0" sz="2400" b="1">
                <a:solidFill>
                  <a:srgbClr val="1F3863"/>
                </a:solidFill>
                <a:latin typeface="Times New Roman"/>
                <a:cs typeface="Times New Roman"/>
              </a:rPr>
              <a:t>	</a:t>
            </a:r>
            <a:r>
              <a:rPr dirty="0" sz="2400" spc="-1864" b="1">
                <a:latin typeface="华文楷体"/>
                <a:cs typeface="华文楷体"/>
              </a:rPr>
              <a:t>。</a:t>
            </a:r>
            <a:r>
              <a:rPr dirty="0" baseline="3472" sz="3600" b="1">
                <a:latin typeface="华文楷体"/>
                <a:cs typeface="华文楷体"/>
              </a:rPr>
              <a:t>（反向电阻</a:t>
            </a:r>
            <a:r>
              <a:rPr dirty="0" baseline="3472" sz="3600" spc="-7" b="1">
                <a:latin typeface="华文楷体"/>
                <a:cs typeface="华文楷体"/>
              </a:rPr>
              <a:t>）</a:t>
            </a:r>
            <a:endParaRPr baseline="3472" sz="3600">
              <a:latin typeface="华文楷体"/>
              <a:cs typeface="华文楷体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6855" y="2004060"/>
            <a:ext cx="3359150" cy="2735580"/>
          </a:xfrm>
          <a:custGeom>
            <a:avLst/>
            <a:gdLst/>
            <a:ahLst/>
            <a:cxnLst/>
            <a:rect l="l" t="t" r="r" b="b"/>
            <a:pathLst>
              <a:path w="3359150" h="2735579">
                <a:moveTo>
                  <a:pt x="0" y="0"/>
                </a:moveTo>
                <a:lnTo>
                  <a:pt x="3358896" y="0"/>
                </a:lnTo>
                <a:lnTo>
                  <a:pt x="3358896" y="2735580"/>
                </a:lnTo>
                <a:lnTo>
                  <a:pt x="0" y="2735580"/>
                </a:lnTo>
                <a:lnTo>
                  <a:pt x="0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081204" y="1997913"/>
            <a:ext cx="3371850" cy="2748280"/>
          </a:xfrm>
          <a:custGeom>
            <a:avLst/>
            <a:gdLst/>
            <a:ahLst/>
            <a:cxnLst/>
            <a:rect l="l" t="t" r="r" b="b"/>
            <a:pathLst>
              <a:path w="3371850" h="2748279">
                <a:moveTo>
                  <a:pt x="3371367" y="2747733"/>
                </a:moveTo>
                <a:lnTo>
                  <a:pt x="0" y="2747733"/>
                </a:lnTo>
                <a:lnTo>
                  <a:pt x="0" y="0"/>
                </a:lnTo>
                <a:lnTo>
                  <a:pt x="3371367" y="0"/>
                </a:lnTo>
                <a:lnTo>
                  <a:pt x="3371367" y="6349"/>
                </a:lnTo>
                <a:lnTo>
                  <a:pt x="12700" y="6349"/>
                </a:lnTo>
                <a:lnTo>
                  <a:pt x="6350" y="12699"/>
                </a:lnTo>
                <a:lnTo>
                  <a:pt x="12700" y="12699"/>
                </a:lnTo>
                <a:lnTo>
                  <a:pt x="12700" y="2735033"/>
                </a:lnTo>
                <a:lnTo>
                  <a:pt x="6350" y="2735033"/>
                </a:lnTo>
                <a:lnTo>
                  <a:pt x="12700" y="2741383"/>
                </a:lnTo>
                <a:lnTo>
                  <a:pt x="3371367" y="2741383"/>
                </a:lnTo>
                <a:lnTo>
                  <a:pt x="3371367" y="2747733"/>
                </a:lnTo>
                <a:close/>
              </a:path>
              <a:path w="3371850" h="2748279">
                <a:moveTo>
                  <a:pt x="12700" y="12699"/>
                </a:moveTo>
                <a:lnTo>
                  <a:pt x="6350" y="12699"/>
                </a:lnTo>
                <a:lnTo>
                  <a:pt x="12700" y="6349"/>
                </a:lnTo>
                <a:lnTo>
                  <a:pt x="12700" y="12699"/>
                </a:lnTo>
                <a:close/>
              </a:path>
              <a:path w="3371850" h="2748279">
                <a:moveTo>
                  <a:pt x="3358667" y="12699"/>
                </a:moveTo>
                <a:lnTo>
                  <a:pt x="12700" y="12699"/>
                </a:lnTo>
                <a:lnTo>
                  <a:pt x="12700" y="6349"/>
                </a:lnTo>
                <a:lnTo>
                  <a:pt x="3358667" y="6349"/>
                </a:lnTo>
                <a:lnTo>
                  <a:pt x="3358667" y="12699"/>
                </a:lnTo>
                <a:close/>
              </a:path>
              <a:path w="3371850" h="2748279">
                <a:moveTo>
                  <a:pt x="3358667" y="2741383"/>
                </a:moveTo>
                <a:lnTo>
                  <a:pt x="3358667" y="6349"/>
                </a:lnTo>
                <a:lnTo>
                  <a:pt x="3365017" y="12699"/>
                </a:lnTo>
                <a:lnTo>
                  <a:pt x="3371367" y="12699"/>
                </a:lnTo>
                <a:lnTo>
                  <a:pt x="3371367" y="2735033"/>
                </a:lnTo>
                <a:lnTo>
                  <a:pt x="3365017" y="2735033"/>
                </a:lnTo>
                <a:lnTo>
                  <a:pt x="3358667" y="2741383"/>
                </a:lnTo>
                <a:close/>
              </a:path>
              <a:path w="3371850" h="2748279">
                <a:moveTo>
                  <a:pt x="3371367" y="12699"/>
                </a:moveTo>
                <a:lnTo>
                  <a:pt x="3365017" y="12699"/>
                </a:lnTo>
                <a:lnTo>
                  <a:pt x="3358667" y="6349"/>
                </a:lnTo>
                <a:lnTo>
                  <a:pt x="3371367" y="6349"/>
                </a:lnTo>
                <a:lnTo>
                  <a:pt x="3371367" y="12699"/>
                </a:lnTo>
                <a:close/>
              </a:path>
              <a:path w="3371850" h="2748279">
                <a:moveTo>
                  <a:pt x="12700" y="2741383"/>
                </a:moveTo>
                <a:lnTo>
                  <a:pt x="6350" y="2735033"/>
                </a:lnTo>
                <a:lnTo>
                  <a:pt x="12700" y="2735033"/>
                </a:lnTo>
                <a:lnTo>
                  <a:pt x="12700" y="2741383"/>
                </a:lnTo>
                <a:close/>
              </a:path>
              <a:path w="3371850" h="2748279">
                <a:moveTo>
                  <a:pt x="3358667" y="2741383"/>
                </a:moveTo>
                <a:lnTo>
                  <a:pt x="12700" y="2741383"/>
                </a:lnTo>
                <a:lnTo>
                  <a:pt x="12700" y="2735033"/>
                </a:lnTo>
                <a:lnTo>
                  <a:pt x="3358667" y="2735033"/>
                </a:lnTo>
                <a:lnTo>
                  <a:pt x="3358667" y="2741383"/>
                </a:lnTo>
                <a:close/>
              </a:path>
              <a:path w="3371850" h="2748279">
                <a:moveTo>
                  <a:pt x="3371367" y="2741383"/>
                </a:moveTo>
                <a:lnTo>
                  <a:pt x="3358667" y="2741383"/>
                </a:lnTo>
                <a:lnTo>
                  <a:pt x="3365017" y="2735033"/>
                </a:lnTo>
                <a:lnTo>
                  <a:pt x="3371367" y="2735033"/>
                </a:lnTo>
                <a:lnTo>
                  <a:pt x="3371367" y="2741383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26207" y="2004060"/>
            <a:ext cx="3359150" cy="2735580"/>
          </a:xfrm>
          <a:custGeom>
            <a:avLst/>
            <a:gdLst/>
            <a:ahLst/>
            <a:cxnLst/>
            <a:rect l="l" t="t" r="r" b="b"/>
            <a:pathLst>
              <a:path w="3359150" h="2735579">
                <a:moveTo>
                  <a:pt x="0" y="0"/>
                </a:moveTo>
                <a:lnTo>
                  <a:pt x="3358896" y="0"/>
                </a:lnTo>
                <a:lnTo>
                  <a:pt x="3358896" y="2735580"/>
                </a:lnTo>
                <a:lnTo>
                  <a:pt x="0" y="2735580"/>
                </a:lnTo>
                <a:lnTo>
                  <a:pt x="0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19476" y="1997913"/>
            <a:ext cx="3371850" cy="2748280"/>
          </a:xfrm>
          <a:custGeom>
            <a:avLst/>
            <a:gdLst/>
            <a:ahLst/>
            <a:cxnLst/>
            <a:rect l="l" t="t" r="r" b="b"/>
            <a:pathLst>
              <a:path w="3371850" h="2748279">
                <a:moveTo>
                  <a:pt x="3371367" y="2747733"/>
                </a:moveTo>
                <a:lnTo>
                  <a:pt x="0" y="2747733"/>
                </a:lnTo>
                <a:lnTo>
                  <a:pt x="0" y="0"/>
                </a:lnTo>
                <a:lnTo>
                  <a:pt x="3371367" y="0"/>
                </a:lnTo>
                <a:lnTo>
                  <a:pt x="3371367" y="6349"/>
                </a:lnTo>
                <a:lnTo>
                  <a:pt x="12700" y="6349"/>
                </a:lnTo>
                <a:lnTo>
                  <a:pt x="6350" y="12699"/>
                </a:lnTo>
                <a:lnTo>
                  <a:pt x="12700" y="12699"/>
                </a:lnTo>
                <a:lnTo>
                  <a:pt x="12700" y="2735033"/>
                </a:lnTo>
                <a:lnTo>
                  <a:pt x="6350" y="2735033"/>
                </a:lnTo>
                <a:lnTo>
                  <a:pt x="12700" y="2741383"/>
                </a:lnTo>
                <a:lnTo>
                  <a:pt x="3371367" y="2741383"/>
                </a:lnTo>
                <a:lnTo>
                  <a:pt x="3371367" y="2747733"/>
                </a:lnTo>
                <a:close/>
              </a:path>
              <a:path w="3371850" h="2748279">
                <a:moveTo>
                  <a:pt x="12700" y="12699"/>
                </a:moveTo>
                <a:lnTo>
                  <a:pt x="6350" y="12699"/>
                </a:lnTo>
                <a:lnTo>
                  <a:pt x="12700" y="6349"/>
                </a:lnTo>
                <a:lnTo>
                  <a:pt x="12700" y="12699"/>
                </a:lnTo>
                <a:close/>
              </a:path>
              <a:path w="3371850" h="2748279">
                <a:moveTo>
                  <a:pt x="3358667" y="12699"/>
                </a:moveTo>
                <a:lnTo>
                  <a:pt x="12700" y="12699"/>
                </a:lnTo>
                <a:lnTo>
                  <a:pt x="12700" y="6349"/>
                </a:lnTo>
                <a:lnTo>
                  <a:pt x="3358667" y="6349"/>
                </a:lnTo>
                <a:lnTo>
                  <a:pt x="3358667" y="12699"/>
                </a:lnTo>
                <a:close/>
              </a:path>
              <a:path w="3371850" h="2748279">
                <a:moveTo>
                  <a:pt x="3358667" y="2741383"/>
                </a:moveTo>
                <a:lnTo>
                  <a:pt x="3358667" y="6349"/>
                </a:lnTo>
                <a:lnTo>
                  <a:pt x="3365017" y="12699"/>
                </a:lnTo>
                <a:lnTo>
                  <a:pt x="3371367" y="12699"/>
                </a:lnTo>
                <a:lnTo>
                  <a:pt x="3371367" y="2735033"/>
                </a:lnTo>
                <a:lnTo>
                  <a:pt x="3365017" y="2735033"/>
                </a:lnTo>
                <a:lnTo>
                  <a:pt x="3358667" y="2741383"/>
                </a:lnTo>
                <a:close/>
              </a:path>
              <a:path w="3371850" h="2748279">
                <a:moveTo>
                  <a:pt x="3371367" y="12699"/>
                </a:moveTo>
                <a:lnTo>
                  <a:pt x="3365017" y="12699"/>
                </a:lnTo>
                <a:lnTo>
                  <a:pt x="3358667" y="6349"/>
                </a:lnTo>
                <a:lnTo>
                  <a:pt x="3371367" y="6349"/>
                </a:lnTo>
                <a:lnTo>
                  <a:pt x="3371367" y="12699"/>
                </a:lnTo>
                <a:close/>
              </a:path>
              <a:path w="3371850" h="2748279">
                <a:moveTo>
                  <a:pt x="12700" y="2741383"/>
                </a:moveTo>
                <a:lnTo>
                  <a:pt x="6350" y="2735033"/>
                </a:lnTo>
                <a:lnTo>
                  <a:pt x="12700" y="2735033"/>
                </a:lnTo>
                <a:lnTo>
                  <a:pt x="12700" y="2741383"/>
                </a:lnTo>
                <a:close/>
              </a:path>
              <a:path w="3371850" h="2748279">
                <a:moveTo>
                  <a:pt x="3358667" y="2741383"/>
                </a:moveTo>
                <a:lnTo>
                  <a:pt x="12700" y="2741383"/>
                </a:lnTo>
                <a:lnTo>
                  <a:pt x="12700" y="2735033"/>
                </a:lnTo>
                <a:lnTo>
                  <a:pt x="3358667" y="2735033"/>
                </a:lnTo>
                <a:lnTo>
                  <a:pt x="3358667" y="2741383"/>
                </a:lnTo>
                <a:close/>
              </a:path>
              <a:path w="3371850" h="2748279">
                <a:moveTo>
                  <a:pt x="3371367" y="2741383"/>
                </a:moveTo>
                <a:lnTo>
                  <a:pt x="3358667" y="2741383"/>
                </a:lnTo>
                <a:lnTo>
                  <a:pt x="3365017" y="2735033"/>
                </a:lnTo>
                <a:lnTo>
                  <a:pt x="3371367" y="2735033"/>
                </a:lnTo>
                <a:lnTo>
                  <a:pt x="3371367" y="2741383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124955" y="4280915"/>
            <a:ext cx="3305555" cy="46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124955" y="4278160"/>
            <a:ext cx="33210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366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二极管的符</a:t>
            </a:r>
            <a:r>
              <a:rPr dirty="0" sz="2400" spc="-5" b="1">
                <a:latin typeface="华文楷体"/>
                <a:cs typeface="华文楷体"/>
              </a:rPr>
              <a:t>号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71854" y="3263925"/>
            <a:ext cx="435609" cy="505459"/>
          </a:xfrm>
          <a:custGeom>
            <a:avLst/>
            <a:gdLst/>
            <a:ahLst/>
            <a:cxnLst/>
            <a:rect l="l" t="t" r="r" b="b"/>
            <a:pathLst>
              <a:path w="435609" h="505460">
                <a:moveTo>
                  <a:pt x="0" y="505244"/>
                </a:moveTo>
                <a:lnTo>
                  <a:pt x="0" y="0"/>
                </a:lnTo>
                <a:lnTo>
                  <a:pt x="38010" y="22047"/>
                </a:lnTo>
                <a:lnTo>
                  <a:pt x="25400" y="22047"/>
                </a:lnTo>
                <a:lnTo>
                  <a:pt x="6324" y="33045"/>
                </a:lnTo>
                <a:lnTo>
                  <a:pt x="25400" y="44109"/>
                </a:lnTo>
                <a:lnTo>
                  <a:pt x="25400" y="461147"/>
                </a:lnTo>
                <a:lnTo>
                  <a:pt x="6324" y="472211"/>
                </a:lnTo>
                <a:lnTo>
                  <a:pt x="25400" y="483196"/>
                </a:lnTo>
                <a:lnTo>
                  <a:pt x="38012" y="483196"/>
                </a:lnTo>
                <a:lnTo>
                  <a:pt x="0" y="505244"/>
                </a:lnTo>
                <a:close/>
              </a:path>
              <a:path w="435609" h="505460">
                <a:moveTo>
                  <a:pt x="25400" y="44109"/>
                </a:moveTo>
                <a:lnTo>
                  <a:pt x="6324" y="33045"/>
                </a:lnTo>
                <a:lnTo>
                  <a:pt x="25400" y="22047"/>
                </a:lnTo>
                <a:lnTo>
                  <a:pt x="25400" y="44109"/>
                </a:lnTo>
                <a:close/>
              </a:path>
              <a:path w="435609" h="505460">
                <a:moveTo>
                  <a:pt x="384919" y="252628"/>
                </a:moveTo>
                <a:lnTo>
                  <a:pt x="25400" y="44109"/>
                </a:lnTo>
                <a:lnTo>
                  <a:pt x="25400" y="22047"/>
                </a:lnTo>
                <a:lnTo>
                  <a:pt x="38010" y="22047"/>
                </a:lnTo>
                <a:lnTo>
                  <a:pt x="416606" y="241642"/>
                </a:lnTo>
                <a:lnTo>
                  <a:pt x="403860" y="241642"/>
                </a:lnTo>
                <a:lnTo>
                  <a:pt x="384919" y="252628"/>
                </a:lnTo>
                <a:close/>
              </a:path>
              <a:path w="435609" h="505460">
                <a:moveTo>
                  <a:pt x="403860" y="263613"/>
                </a:moveTo>
                <a:lnTo>
                  <a:pt x="384919" y="252628"/>
                </a:lnTo>
                <a:lnTo>
                  <a:pt x="403860" y="241642"/>
                </a:lnTo>
                <a:lnTo>
                  <a:pt x="403860" y="263613"/>
                </a:lnTo>
                <a:close/>
              </a:path>
              <a:path w="435609" h="505460">
                <a:moveTo>
                  <a:pt x="416605" y="263613"/>
                </a:moveTo>
                <a:lnTo>
                  <a:pt x="403860" y="263613"/>
                </a:lnTo>
                <a:lnTo>
                  <a:pt x="403860" y="241642"/>
                </a:lnTo>
                <a:lnTo>
                  <a:pt x="416606" y="241642"/>
                </a:lnTo>
                <a:lnTo>
                  <a:pt x="435546" y="252628"/>
                </a:lnTo>
                <a:lnTo>
                  <a:pt x="416605" y="263613"/>
                </a:lnTo>
                <a:close/>
              </a:path>
              <a:path w="435609" h="505460">
                <a:moveTo>
                  <a:pt x="38012" y="483196"/>
                </a:moveTo>
                <a:lnTo>
                  <a:pt x="25400" y="483196"/>
                </a:lnTo>
                <a:lnTo>
                  <a:pt x="25400" y="461147"/>
                </a:lnTo>
                <a:lnTo>
                  <a:pt x="384919" y="252628"/>
                </a:lnTo>
                <a:lnTo>
                  <a:pt x="403860" y="263613"/>
                </a:lnTo>
                <a:lnTo>
                  <a:pt x="416605" y="263613"/>
                </a:lnTo>
                <a:lnTo>
                  <a:pt x="38012" y="483196"/>
                </a:lnTo>
                <a:close/>
              </a:path>
              <a:path w="435609" h="505460">
                <a:moveTo>
                  <a:pt x="25400" y="483196"/>
                </a:moveTo>
                <a:lnTo>
                  <a:pt x="6324" y="472211"/>
                </a:lnTo>
                <a:lnTo>
                  <a:pt x="25400" y="461147"/>
                </a:lnTo>
                <a:lnTo>
                  <a:pt x="25400" y="483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10692" y="3516553"/>
            <a:ext cx="1934845" cy="0"/>
          </a:xfrm>
          <a:custGeom>
            <a:avLst/>
            <a:gdLst/>
            <a:ahLst/>
            <a:cxnLst/>
            <a:rect l="l" t="t" r="r" b="b"/>
            <a:pathLst>
              <a:path w="1934845" h="0">
                <a:moveTo>
                  <a:pt x="0" y="0"/>
                </a:moveTo>
                <a:lnTo>
                  <a:pt x="193465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965160" y="3203943"/>
            <a:ext cx="0" cy="612140"/>
          </a:xfrm>
          <a:custGeom>
            <a:avLst/>
            <a:gdLst/>
            <a:ahLst/>
            <a:cxnLst/>
            <a:rect l="l" t="t" r="r" b="b"/>
            <a:pathLst>
              <a:path w="0" h="612139">
                <a:moveTo>
                  <a:pt x="0" y="0"/>
                </a:moveTo>
                <a:lnTo>
                  <a:pt x="0" y="6120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108253" y="2942221"/>
            <a:ext cx="1866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+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66074" y="2942221"/>
            <a:ext cx="1866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imes New Roman"/>
                <a:cs typeface="Times New Roman"/>
              </a:rPr>
              <a:t>−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56688" y="2039111"/>
            <a:ext cx="3320796" cy="21991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67355" y="4267200"/>
            <a:ext cx="3299460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446782" y="4264100"/>
            <a:ext cx="333882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767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某种型号的二极</a:t>
            </a:r>
            <a:r>
              <a:rPr dirty="0" sz="2400" spc="-5" b="1">
                <a:latin typeface="华文楷体"/>
                <a:cs typeface="华文楷体"/>
              </a:rPr>
              <a:t>管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1635" y="1542288"/>
            <a:ext cx="3095625" cy="3601720"/>
          </a:xfrm>
          <a:custGeom>
            <a:avLst/>
            <a:gdLst/>
            <a:ahLst/>
            <a:cxnLst/>
            <a:rect l="l" t="t" r="r" b="b"/>
            <a:pathLst>
              <a:path w="3095625" h="3601720">
                <a:moveTo>
                  <a:pt x="0" y="0"/>
                </a:moveTo>
                <a:lnTo>
                  <a:pt x="3095243" y="0"/>
                </a:lnTo>
                <a:lnTo>
                  <a:pt x="3095243" y="3601212"/>
                </a:lnTo>
                <a:lnTo>
                  <a:pt x="0" y="3601212"/>
                </a:lnTo>
                <a:lnTo>
                  <a:pt x="0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25209" y="1536611"/>
            <a:ext cx="3108960" cy="3613150"/>
          </a:xfrm>
          <a:custGeom>
            <a:avLst/>
            <a:gdLst/>
            <a:ahLst/>
            <a:cxnLst/>
            <a:rect l="l" t="t" r="r" b="b"/>
            <a:pathLst>
              <a:path w="3108959" h="3613150">
                <a:moveTo>
                  <a:pt x="3108693" y="3612705"/>
                </a:moveTo>
                <a:lnTo>
                  <a:pt x="0" y="3612705"/>
                </a:lnTo>
                <a:lnTo>
                  <a:pt x="0" y="0"/>
                </a:lnTo>
                <a:lnTo>
                  <a:pt x="3108693" y="0"/>
                </a:lnTo>
                <a:lnTo>
                  <a:pt x="310869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600005"/>
                </a:lnTo>
                <a:lnTo>
                  <a:pt x="6349" y="3600005"/>
                </a:lnTo>
                <a:lnTo>
                  <a:pt x="12700" y="3606355"/>
                </a:lnTo>
                <a:lnTo>
                  <a:pt x="3108693" y="3606355"/>
                </a:lnTo>
                <a:lnTo>
                  <a:pt x="3108693" y="3612705"/>
                </a:lnTo>
                <a:close/>
              </a:path>
              <a:path w="3108959" h="361315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3108959" h="3613150">
                <a:moveTo>
                  <a:pt x="309599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3095993" y="6350"/>
                </a:lnTo>
                <a:lnTo>
                  <a:pt x="3095993" y="12700"/>
                </a:lnTo>
                <a:close/>
              </a:path>
              <a:path w="3108959" h="3613150">
                <a:moveTo>
                  <a:pt x="3095993" y="3606355"/>
                </a:moveTo>
                <a:lnTo>
                  <a:pt x="3095993" y="6350"/>
                </a:lnTo>
                <a:lnTo>
                  <a:pt x="3102343" y="12700"/>
                </a:lnTo>
                <a:lnTo>
                  <a:pt x="3108693" y="12700"/>
                </a:lnTo>
                <a:lnTo>
                  <a:pt x="3108693" y="3600005"/>
                </a:lnTo>
                <a:lnTo>
                  <a:pt x="3102343" y="3600005"/>
                </a:lnTo>
                <a:lnTo>
                  <a:pt x="3095993" y="3606355"/>
                </a:lnTo>
                <a:close/>
              </a:path>
              <a:path w="3108959" h="3613150">
                <a:moveTo>
                  <a:pt x="3108693" y="12700"/>
                </a:moveTo>
                <a:lnTo>
                  <a:pt x="3102343" y="12700"/>
                </a:lnTo>
                <a:lnTo>
                  <a:pt x="3095993" y="6350"/>
                </a:lnTo>
                <a:lnTo>
                  <a:pt x="3108693" y="6350"/>
                </a:lnTo>
                <a:lnTo>
                  <a:pt x="3108693" y="12700"/>
                </a:lnTo>
                <a:close/>
              </a:path>
              <a:path w="3108959" h="3613150">
                <a:moveTo>
                  <a:pt x="12700" y="3606355"/>
                </a:moveTo>
                <a:lnTo>
                  <a:pt x="6349" y="3600005"/>
                </a:lnTo>
                <a:lnTo>
                  <a:pt x="12700" y="3600005"/>
                </a:lnTo>
                <a:lnTo>
                  <a:pt x="12700" y="3606355"/>
                </a:lnTo>
                <a:close/>
              </a:path>
              <a:path w="3108959" h="3613150">
                <a:moveTo>
                  <a:pt x="3095993" y="3606355"/>
                </a:moveTo>
                <a:lnTo>
                  <a:pt x="12700" y="3606355"/>
                </a:lnTo>
                <a:lnTo>
                  <a:pt x="12700" y="3600005"/>
                </a:lnTo>
                <a:lnTo>
                  <a:pt x="3095993" y="3600005"/>
                </a:lnTo>
                <a:lnTo>
                  <a:pt x="3095993" y="3606355"/>
                </a:lnTo>
                <a:close/>
              </a:path>
              <a:path w="3108959" h="3613150">
                <a:moveTo>
                  <a:pt x="3108693" y="3606355"/>
                </a:moveTo>
                <a:lnTo>
                  <a:pt x="3095993" y="3606355"/>
                </a:lnTo>
                <a:lnTo>
                  <a:pt x="3102343" y="3600005"/>
                </a:lnTo>
                <a:lnTo>
                  <a:pt x="3108693" y="3600005"/>
                </a:lnTo>
                <a:lnTo>
                  <a:pt x="3108693" y="3606355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64179" y="1542288"/>
            <a:ext cx="3096895" cy="3601720"/>
          </a:xfrm>
          <a:custGeom>
            <a:avLst/>
            <a:gdLst/>
            <a:ahLst/>
            <a:cxnLst/>
            <a:rect l="l" t="t" r="r" b="b"/>
            <a:pathLst>
              <a:path w="3096895" h="3601720">
                <a:moveTo>
                  <a:pt x="0" y="0"/>
                </a:moveTo>
                <a:lnTo>
                  <a:pt x="3096768" y="0"/>
                </a:lnTo>
                <a:lnTo>
                  <a:pt x="3096768" y="3601212"/>
                </a:lnTo>
                <a:lnTo>
                  <a:pt x="0" y="3601212"/>
                </a:lnTo>
                <a:lnTo>
                  <a:pt x="0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58338" y="1536611"/>
            <a:ext cx="3108960" cy="3613150"/>
          </a:xfrm>
          <a:custGeom>
            <a:avLst/>
            <a:gdLst/>
            <a:ahLst/>
            <a:cxnLst/>
            <a:rect l="l" t="t" r="r" b="b"/>
            <a:pathLst>
              <a:path w="3108960" h="3613150">
                <a:moveTo>
                  <a:pt x="3108693" y="3612705"/>
                </a:moveTo>
                <a:lnTo>
                  <a:pt x="0" y="3612705"/>
                </a:lnTo>
                <a:lnTo>
                  <a:pt x="0" y="0"/>
                </a:lnTo>
                <a:lnTo>
                  <a:pt x="3108693" y="0"/>
                </a:lnTo>
                <a:lnTo>
                  <a:pt x="310869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3600005"/>
                </a:lnTo>
                <a:lnTo>
                  <a:pt x="6349" y="3600005"/>
                </a:lnTo>
                <a:lnTo>
                  <a:pt x="12700" y="3606355"/>
                </a:lnTo>
                <a:lnTo>
                  <a:pt x="3108693" y="3606355"/>
                </a:lnTo>
                <a:lnTo>
                  <a:pt x="3108693" y="3612705"/>
                </a:lnTo>
                <a:close/>
              </a:path>
              <a:path w="3108960" h="3613150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3108960" h="3613150">
                <a:moveTo>
                  <a:pt x="309599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3095993" y="6350"/>
                </a:lnTo>
                <a:lnTo>
                  <a:pt x="3095993" y="12700"/>
                </a:lnTo>
                <a:close/>
              </a:path>
              <a:path w="3108960" h="3613150">
                <a:moveTo>
                  <a:pt x="3095993" y="3606355"/>
                </a:moveTo>
                <a:lnTo>
                  <a:pt x="3095993" y="6350"/>
                </a:lnTo>
                <a:lnTo>
                  <a:pt x="3102343" y="12700"/>
                </a:lnTo>
                <a:lnTo>
                  <a:pt x="3108693" y="12700"/>
                </a:lnTo>
                <a:lnTo>
                  <a:pt x="3108693" y="3600005"/>
                </a:lnTo>
                <a:lnTo>
                  <a:pt x="3102343" y="3600005"/>
                </a:lnTo>
                <a:lnTo>
                  <a:pt x="3095993" y="3606355"/>
                </a:lnTo>
                <a:close/>
              </a:path>
              <a:path w="3108960" h="3613150">
                <a:moveTo>
                  <a:pt x="3108693" y="12700"/>
                </a:moveTo>
                <a:lnTo>
                  <a:pt x="3102343" y="12700"/>
                </a:lnTo>
                <a:lnTo>
                  <a:pt x="3095993" y="6350"/>
                </a:lnTo>
                <a:lnTo>
                  <a:pt x="3108693" y="6350"/>
                </a:lnTo>
                <a:lnTo>
                  <a:pt x="3108693" y="12700"/>
                </a:lnTo>
                <a:close/>
              </a:path>
              <a:path w="3108960" h="3613150">
                <a:moveTo>
                  <a:pt x="12700" y="3606355"/>
                </a:moveTo>
                <a:lnTo>
                  <a:pt x="6349" y="3600005"/>
                </a:lnTo>
                <a:lnTo>
                  <a:pt x="12700" y="3600005"/>
                </a:lnTo>
                <a:lnTo>
                  <a:pt x="12700" y="3606355"/>
                </a:lnTo>
                <a:close/>
              </a:path>
              <a:path w="3108960" h="3613150">
                <a:moveTo>
                  <a:pt x="3095993" y="3606355"/>
                </a:moveTo>
                <a:lnTo>
                  <a:pt x="12700" y="3606355"/>
                </a:lnTo>
                <a:lnTo>
                  <a:pt x="12700" y="3600005"/>
                </a:lnTo>
                <a:lnTo>
                  <a:pt x="3095993" y="3600005"/>
                </a:lnTo>
                <a:lnTo>
                  <a:pt x="3095993" y="3606355"/>
                </a:lnTo>
                <a:close/>
              </a:path>
              <a:path w="3108960" h="3613150">
                <a:moveTo>
                  <a:pt x="3108693" y="3606355"/>
                </a:moveTo>
                <a:lnTo>
                  <a:pt x="3095993" y="3606355"/>
                </a:lnTo>
                <a:lnTo>
                  <a:pt x="3102343" y="3600005"/>
                </a:lnTo>
                <a:lnTo>
                  <a:pt x="3108693" y="3600005"/>
                </a:lnTo>
                <a:lnTo>
                  <a:pt x="3108693" y="3606355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676192" y="2256497"/>
            <a:ext cx="1326134" cy="2036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18700" y="4040644"/>
            <a:ext cx="1934845" cy="0"/>
          </a:xfrm>
          <a:custGeom>
            <a:avLst/>
            <a:gdLst/>
            <a:ahLst/>
            <a:cxnLst/>
            <a:rect l="l" t="t" r="r" b="b"/>
            <a:pathLst>
              <a:path w="1934845" h="0">
                <a:moveTo>
                  <a:pt x="0" y="0"/>
                </a:moveTo>
                <a:lnTo>
                  <a:pt x="193465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73155" y="3728046"/>
            <a:ext cx="0" cy="612140"/>
          </a:xfrm>
          <a:custGeom>
            <a:avLst/>
            <a:gdLst/>
            <a:ahLst/>
            <a:cxnLst/>
            <a:rect l="l" t="t" r="r" b="b"/>
            <a:pathLst>
              <a:path w="0" h="612139">
                <a:moveTo>
                  <a:pt x="0" y="0"/>
                </a:moveTo>
                <a:lnTo>
                  <a:pt x="0" y="6120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28980" y="2290368"/>
            <a:ext cx="1326146" cy="20367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69900" y="4074515"/>
            <a:ext cx="1934845" cy="0"/>
          </a:xfrm>
          <a:custGeom>
            <a:avLst/>
            <a:gdLst/>
            <a:ahLst/>
            <a:cxnLst/>
            <a:rect l="l" t="t" r="r" b="b"/>
            <a:pathLst>
              <a:path w="1934845" h="0">
                <a:moveTo>
                  <a:pt x="0" y="0"/>
                </a:moveTo>
                <a:lnTo>
                  <a:pt x="193465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53997" y="3776217"/>
            <a:ext cx="0" cy="612140"/>
          </a:xfrm>
          <a:custGeom>
            <a:avLst/>
            <a:gdLst/>
            <a:ahLst/>
            <a:cxnLst/>
            <a:rect l="l" t="t" r="r" b="b"/>
            <a:pathLst>
              <a:path w="0" h="612139">
                <a:moveTo>
                  <a:pt x="0" y="0"/>
                </a:moveTo>
                <a:lnTo>
                  <a:pt x="0" y="6120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41959">
              <a:lnSpc>
                <a:spcPct val="100000"/>
              </a:lnSpc>
              <a:spcBef>
                <a:spcPts val="100"/>
              </a:spcBef>
              <a:tabLst>
                <a:tab pos="3636010" algn="l"/>
              </a:tabLst>
            </a:pPr>
            <a:r>
              <a:rPr dirty="0"/>
              <a:t>测二极管正向电</a:t>
            </a:r>
            <a:r>
              <a:rPr dirty="0" spc="-5"/>
              <a:t>阻	</a:t>
            </a:r>
            <a:r>
              <a:rPr dirty="0"/>
              <a:t>测二极管反向电</a:t>
            </a:r>
            <a:r>
              <a:rPr dirty="0" spc="-5"/>
              <a:t>阻</a:t>
            </a:r>
          </a:p>
          <a:p>
            <a:pPr marL="98425">
              <a:lnSpc>
                <a:spcPct val="100000"/>
              </a:lnSpc>
              <a:spcBef>
                <a:spcPts val="40"/>
              </a:spcBef>
            </a:pPr>
            <a:endParaRPr sz="2650">
              <a:latin typeface="Times New Roman"/>
              <a:cs typeface="Times New Roman"/>
            </a:endParaRPr>
          </a:p>
          <a:p>
            <a:pPr marL="1617980">
              <a:lnSpc>
                <a:spcPct val="100000"/>
              </a:lnSpc>
            </a:pPr>
            <a:r>
              <a:rPr dirty="0"/>
              <a:t>二极管具有单向导电</a:t>
            </a:r>
            <a:r>
              <a:rPr dirty="0" spc="-5"/>
              <a:t>性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9228" y="1375778"/>
            <a:ext cx="24644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0">
                <a:latin typeface="黑体"/>
                <a:cs typeface="黑体"/>
              </a:rPr>
              <a:t>使用多用电</a:t>
            </a:r>
            <a:r>
              <a:rPr dirty="0" sz="3200" spc="5" b="0">
                <a:latin typeface="黑体"/>
                <a:cs typeface="黑体"/>
              </a:rPr>
              <a:t>表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8140" y="2021560"/>
            <a:ext cx="4899660" cy="0"/>
          </a:xfrm>
          <a:custGeom>
            <a:avLst/>
            <a:gdLst/>
            <a:ahLst/>
            <a:cxnLst/>
            <a:rect l="l" t="t" r="r" b="b"/>
            <a:pathLst>
              <a:path w="4899659" h="0">
                <a:moveTo>
                  <a:pt x="0" y="0"/>
                </a:moveTo>
                <a:lnTo>
                  <a:pt x="4899139" y="0"/>
                </a:lnTo>
              </a:path>
            </a:pathLst>
          </a:custGeom>
          <a:ln w="12700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55264" y="1760220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1"/>
                </a:lnTo>
                <a:lnTo>
                  <a:pt x="0" y="362711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54908" y="1984248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5" h="245744">
                <a:moveTo>
                  <a:pt x="0" y="0"/>
                </a:moveTo>
                <a:lnTo>
                  <a:pt x="245363" y="0"/>
                </a:lnTo>
                <a:lnTo>
                  <a:pt x="245363" y="245363"/>
                </a:lnTo>
                <a:lnTo>
                  <a:pt x="0" y="245363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696995" y="2349398"/>
          <a:ext cx="4971415" cy="3197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8985"/>
                <a:gridCol w="2875280"/>
              </a:tblGrid>
              <a:tr h="6026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2400" b="1">
                          <a:latin typeface="华文楷体"/>
                          <a:cs typeface="华文楷体"/>
                        </a:rPr>
                        <a:t>测量对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象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8191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2400" b="1">
                          <a:latin typeface="华文楷体"/>
                          <a:cs typeface="华文楷体"/>
                        </a:rPr>
                        <a:t>电阻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值 </a:t>
                      </a:r>
                      <a:r>
                        <a:rPr dirty="0" sz="2400" b="1" i="1">
                          <a:latin typeface="Times New Roman"/>
                          <a:cs typeface="Times New Roman"/>
                        </a:rPr>
                        <a:t>R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699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18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2400" b="1">
                          <a:latin typeface="华文楷体"/>
                          <a:cs typeface="华文楷体"/>
                        </a:rPr>
                        <a:t>定值电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阻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7683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b="1">
                          <a:latin typeface="Times New Roman"/>
                          <a:cs typeface="Times New Roman"/>
                        </a:rPr>
                        <a:t>18</a:t>
                      </a:r>
                      <a:r>
                        <a:rPr dirty="0" sz="2400" spc="-1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400" b="1">
                          <a:latin typeface="Times New Roman"/>
                          <a:cs typeface="Times New Roman"/>
                        </a:rPr>
                        <a:t>kΩ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461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11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2400" b="1">
                          <a:latin typeface="华文楷体"/>
                          <a:cs typeface="华文楷体"/>
                        </a:rPr>
                        <a:t>小灯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泡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7620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400" b="1">
                          <a:latin typeface="Times New Roman"/>
                          <a:cs typeface="Times New Roman"/>
                        </a:rPr>
                        <a:t>47</a:t>
                      </a:r>
                      <a:r>
                        <a:rPr dirty="0" sz="2400" spc="-1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400" b="1">
                          <a:latin typeface="Times New Roman"/>
                          <a:cs typeface="Times New Roman"/>
                        </a:rPr>
                        <a:t>Ω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98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18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2400" b="1">
                          <a:latin typeface="华文楷体"/>
                          <a:cs typeface="华文楷体"/>
                        </a:rPr>
                        <a:t>人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体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7683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dirty="0" sz="2400" b="1">
                          <a:latin typeface="Times New Roman"/>
                          <a:cs typeface="Times New Roman"/>
                        </a:rPr>
                        <a:t>200</a:t>
                      </a:r>
                      <a:r>
                        <a:rPr dirty="0" sz="2400" spc="-1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400" b="1">
                          <a:latin typeface="Times New Roman"/>
                          <a:cs typeface="Times New Roman"/>
                        </a:rPr>
                        <a:t>kΩ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4615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81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dirty="0" sz="2400" b="1">
                          <a:latin typeface="华文楷体"/>
                          <a:cs typeface="华文楷体"/>
                        </a:rPr>
                        <a:t>二极</a:t>
                      </a:r>
                      <a:r>
                        <a:rPr dirty="0" sz="2400" spc="-5" b="1">
                          <a:latin typeface="华文楷体"/>
                          <a:cs typeface="华文楷体"/>
                        </a:rPr>
                        <a:t>管</a:t>
                      </a:r>
                      <a:endParaRPr sz="2400">
                        <a:latin typeface="华文楷体"/>
                        <a:cs typeface="华文楷体"/>
                      </a:endParaRPr>
                    </a:p>
                  </a:txBody>
                  <a:tcPr marL="0" marR="0" marB="0" marT="17145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2635"/>
                        </a:lnSpc>
                      </a:pPr>
                      <a:r>
                        <a:rPr dirty="0" sz="2400" b="1">
                          <a:latin typeface="华文楷体"/>
                          <a:cs typeface="华文楷体"/>
                        </a:rPr>
                        <a:t>正向：</a:t>
                      </a:r>
                      <a:r>
                        <a:rPr dirty="0" sz="2400" b="1">
                          <a:latin typeface="Times New Roman"/>
                          <a:cs typeface="Times New Roman"/>
                        </a:rPr>
                        <a:t>3.5</a:t>
                      </a:r>
                      <a:r>
                        <a:rPr dirty="0" sz="2400" b="1">
                          <a:latin typeface="华文楷体"/>
                          <a:cs typeface="华文楷体"/>
                        </a:rPr>
                        <a:t>×</a:t>
                      </a:r>
                      <a:r>
                        <a:rPr dirty="0" sz="2400" spc="-15" b="1">
                          <a:latin typeface="华文楷体"/>
                          <a:cs typeface="华文楷体"/>
                        </a:rPr>
                        <a:t> </a:t>
                      </a:r>
                      <a:r>
                        <a:rPr dirty="0" sz="2400" b="1">
                          <a:latin typeface="Times New Roman"/>
                          <a:cs typeface="Times New Roman"/>
                        </a:rPr>
                        <a:t>10</a:t>
                      </a:r>
                      <a:r>
                        <a:rPr dirty="0" baseline="21505" sz="2325" b="1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baseline="21505" sz="2325" spc="30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400" b="1">
                          <a:latin typeface="Times New Roman"/>
                          <a:cs typeface="Times New Roman"/>
                        </a:rPr>
                        <a:t>Ω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dirty="0" sz="2400" b="1">
                          <a:latin typeface="华文楷体"/>
                          <a:cs typeface="华文楷体"/>
                        </a:rPr>
                        <a:t>反向：大于</a:t>
                      </a:r>
                      <a:r>
                        <a:rPr dirty="0" sz="2400" b="1">
                          <a:latin typeface="Times New Roman"/>
                          <a:cs typeface="Times New Roman"/>
                        </a:rPr>
                        <a:t>1000</a:t>
                      </a:r>
                      <a:r>
                        <a:rPr dirty="0" sz="2400" spc="-30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400" b="1">
                          <a:latin typeface="Times New Roman"/>
                          <a:cs typeface="Times New Roman"/>
                        </a:rPr>
                        <a:t>kΩ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94355" y="1607820"/>
            <a:ext cx="6849109" cy="352425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2400" b="1">
                <a:solidFill>
                  <a:srgbClr val="808080"/>
                </a:solidFill>
                <a:latin typeface="华文楷体"/>
                <a:cs typeface="华文楷体"/>
              </a:rPr>
              <a:t>注意事项</a:t>
            </a:r>
            <a:r>
              <a:rPr dirty="0" sz="2400" spc="-5" b="1">
                <a:solidFill>
                  <a:srgbClr val="808080"/>
                </a:solidFill>
                <a:latin typeface="华文楷体"/>
                <a:cs typeface="华文楷体"/>
              </a:rPr>
              <a:t>：</a:t>
            </a:r>
            <a:endParaRPr sz="2400">
              <a:latin typeface="华文楷体"/>
              <a:cs typeface="华文楷体"/>
            </a:endParaRPr>
          </a:p>
          <a:p>
            <a:pPr marL="12700" marR="5080" indent="266700">
              <a:lnSpc>
                <a:spcPct val="100000"/>
              </a:lnSpc>
              <a:spcBef>
                <a:spcPts val="1200"/>
              </a:spcBef>
              <a:buSzPct val="95833"/>
              <a:buAutoNum type="arabicPlain"/>
              <a:tabLst>
                <a:tab pos="1033780" algn="l"/>
              </a:tabLst>
            </a:pPr>
            <a:r>
              <a:rPr dirty="0" sz="2400" b="1">
                <a:solidFill>
                  <a:srgbClr val="808080"/>
                </a:solidFill>
                <a:latin typeface="华文楷体"/>
                <a:cs typeface="华文楷体"/>
              </a:rPr>
              <a:t>测量电阻之前应该先把两支表笔直接接触</a:t>
            </a:r>
            <a:r>
              <a:rPr dirty="0" sz="2400" spc="-5" b="1">
                <a:solidFill>
                  <a:srgbClr val="808080"/>
                </a:solidFill>
                <a:latin typeface="华文楷体"/>
                <a:cs typeface="华文楷体"/>
              </a:rPr>
              <a:t>， </a:t>
            </a:r>
            <a:r>
              <a:rPr dirty="0" sz="2400" b="1">
                <a:solidFill>
                  <a:srgbClr val="808080"/>
                </a:solidFill>
                <a:latin typeface="华文楷体"/>
                <a:cs typeface="华文楷体"/>
              </a:rPr>
              <a:t>调整“欧姆调零”旋钮，使指针指向“0</a:t>
            </a:r>
            <a:r>
              <a:rPr dirty="0" sz="2400" spc="-10" b="1">
                <a:solidFill>
                  <a:srgbClr val="808080"/>
                </a:solidFill>
                <a:latin typeface="华文楷体"/>
                <a:cs typeface="华文楷体"/>
              </a:rPr>
              <a:t> </a:t>
            </a:r>
            <a:r>
              <a:rPr dirty="0" sz="2400" b="1">
                <a:solidFill>
                  <a:srgbClr val="808080"/>
                </a:solidFill>
                <a:latin typeface="华文楷体"/>
                <a:cs typeface="华文楷体"/>
              </a:rPr>
              <a:t>”欧姆</a:t>
            </a:r>
            <a:r>
              <a:rPr dirty="0" sz="2400" spc="-5" b="1">
                <a:solidFill>
                  <a:srgbClr val="808080"/>
                </a:solidFill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  <a:p>
            <a:pPr marL="29209" marR="329565" indent="230504">
              <a:lnSpc>
                <a:spcPct val="100000"/>
              </a:lnSpc>
              <a:spcBef>
                <a:spcPts val="1140"/>
              </a:spcBef>
              <a:buSzPct val="95833"/>
              <a:buAutoNum type="arabicPlain"/>
              <a:tabLst>
                <a:tab pos="1014730" algn="l"/>
              </a:tabLst>
            </a:pPr>
            <a:r>
              <a:rPr dirty="0" sz="2400" b="1">
                <a:solidFill>
                  <a:srgbClr val="808080"/>
                </a:solidFill>
                <a:latin typeface="华文楷体"/>
                <a:cs typeface="华文楷体"/>
              </a:rPr>
              <a:t>应该选择适当倍率的欧姆挡，使测量时</a:t>
            </a:r>
            <a:r>
              <a:rPr dirty="0" sz="2400" spc="-5" b="1">
                <a:solidFill>
                  <a:srgbClr val="808080"/>
                </a:solidFill>
                <a:latin typeface="华文楷体"/>
                <a:cs typeface="华文楷体"/>
              </a:rPr>
              <a:t>表 </a:t>
            </a:r>
            <a:r>
              <a:rPr dirty="0" sz="2400" b="1">
                <a:solidFill>
                  <a:srgbClr val="808080"/>
                </a:solidFill>
                <a:latin typeface="华文楷体"/>
                <a:cs typeface="华文楷体"/>
              </a:rPr>
              <a:t>针落在刻度盘的中间区域</a:t>
            </a:r>
            <a:r>
              <a:rPr dirty="0" sz="2400" spc="-5" b="1">
                <a:solidFill>
                  <a:srgbClr val="808080"/>
                </a:solidFill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  <a:p>
            <a:pPr marL="29209" marR="92710" indent="230504">
              <a:lnSpc>
                <a:spcPct val="100000"/>
              </a:lnSpc>
              <a:spcBef>
                <a:spcPts val="970"/>
              </a:spcBef>
              <a:buSzPct val="95833"/>
              <a:buAutoNum type="arabicPlain"/>
              <a:tabLst>
                <a:tab pos="1014730" algn="l"/>
              </a:tabLst>
            </a:pPr>
            <a:r>
              <a:rPr dirty="0" sz="2400" b="1">
                <a:latin typeface="华文楷体"/>
                <a:cs typeface="华文楷体"/>
              </a:rPr>
              <a:t>人手不能同时接触电阻和两表笔的金属</a:t>
            </a:r>
            <a:r>
              <a:rPr dirty="0" sz="2400" spc="-5" b="1">
                <a:latin typeface="华文楷体"/>
                <a:cs typeface="华文楷体"/>
              </a:rPr>
              <a:t>部 </a:t>
            </a:r>
            <a:r>
              <a:rPr dirty="0" sz="2400" b="1">
                <a:latin typeface="华文楷体"/>
                <a:cs typeface="华文楷体"/>
              </a:rPr>
              <a:t>分。测量电阻时，必须要把电阻从电路中断开，</a:t>
            </a:r>
            <a:r>
              <a:rPr dirty="0" sz="2400" spc="-5" b="1">
                <a:latin typeface="华文楷体"/>
                <a:cs typeface="华文楷体"/>
              </a:rPr>
              <a:t>不 </a:t>
            </a:r>
            <a:r>
              <a:rPr dirty="0" sz="2400" b="1">
                <a:latin typeface="华文楷体"/>
                <a:cs typeface="华文楷体"/>
              </a:rPr>
              <a:t>能在电路接通时测量</a:t>
            </a:r>
            <a:r>
              <a:rPr dirty="0" sz="2400" spc="-5" b="1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7376" y="1308557"/>
            <a:ext cx="12452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0">
                <a:latin typeface="黑体"/>
                <a:cs typeface="黑体"/>
              </a:rPr>
              <a:t>想一</a:t>
            </a:r>
            <a:r>
              <a:rPr dirty="0" sz="3200" spc="5" b="0">
                <a:latin typeface="黑体"/>
                <a:cs typeface="黑体"/>
              </a:rPr>
              <a:t>想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8140" y="2009013"/>
            <a:ext cx="4899660" cy="0"/>
          </a:xfrm>
          <a:custGeom>
            <a:avLst/>
            <a:gdLst/>
            <a:ahLst/>
            <a:cxnLst/>
            <a:rect l="l" t="t" r="r" b="b"/>
            <a:pathLst>
              <a:path w="4899659" h="0">
                <a:moveTo>
                  <a:pt x="0" y="0"/>
                </a:moveTo>
                <a:lnTo>
                  <a:pt x="4899139" y="0"/>
                </a:lnTo>
              </a:path>
            </a:pathLst>
          </a:custGeom>
          <a:ln w="12700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55264" y="1748027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54908" y="1970532"/>
            <a:ext cx="245745" cy="247015"/>
          </a:xfrm>
          <a:custGeom>
            <a:avLst/>
            <a:gdLst/>
            <a:ahLst/>
            <a:cxnLst/>
            <a:rect l="l" t="t" r="r" b="b"/>
            <a:pathLst>
              <a:path w="245745" h="247014">
                <a:moveTo>
                  <a:pt x="0" y="0"/>
                </a:moveTo>
                <a:lnTo>
                  <a:pt x="245363" y="0"/>
                </a:lnTo>
                <a:lnTo>
                  <a:pt x="245363" y="246888"/>
                </a:lnTo>
                <a:lnTo>
                  <a:pt x="0" y="246888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615349" y="2363749"/>
            <a:ext cx="3995420" cy="266319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2400" b="1">
                <a:latin typeface="华文楷体"/>
                <a:cs typeface="华文楷体"/>
              </a:rPr>
              <a:t>有的多用电表的选择开关没</a:t>
            </a:r>
            <a:r>
              <a:rPr dirty="0" sz="2400" spc="-5" b="1">
                <a:latin typeface="华文楷体"/>
                <a:cs typeface="华文楷体"/>
              </a:rPr>
              <a:t>有</a:t>
            </a:r>
            <a:endParaRPr sz="2400">
              <a:latin typeface="华文楷体"/>
              <a:cs typeface="华文楷体"/>
            </a:endParaRPr>
          </a:p>
          <a:p>
            <a:pPr algn="just" marL="12700" marR="5080">
              <a:lnSpc>
                <a:spcPct val="119600"/>
              </a:lnSpc>
              <a:spcBef>
                <a:spcPts val="50"/>
              </a:spcBef>
            </a:pPr>
            <a:r>
              <a:rPr dirty="0" sz="2400" b="1">
                <a:latin typeface="华文楷体"/>
                <a:cs typeface="华文楷体"/>
              </a:rPr>
              <a:t>“</a:t>
            </a:r>
            <a:r>
              <a:rPr dirty="0" sz="2400" spc="-5" b="1">
                <a:latin typeface="Times New Roman"/>
                <a:cs typeface="Times New Roman"/>
              </a:rPr>
              <a:t>OFF</a:t>
            </a:r>
            <a:r>
              <a:rPr dirty="0" sz="2400" b="1">
                <a:latin typeface="华文楷体"/>
                <a:cs typeface="华文楷体"/>
              </a:rPr>
              <a:t>”挡。两位同学用过</a:t>
            </a:r>
            <a:r>
              <a:rPr dirty="0" sz="2400" spc="-5" b="1">
                <a:latin typeface="华文楷体"/>
                <a:cs typeface="华文楷体"/>
              </a:rPr>
              <a:t>多 </a:t>
            </a:r>
            <a:r>
              <a:rPr dirty="0" sz="2400" b="1">
                <a:latin typeface="华文楷体"/>
                <a:cs typeface="华文楷体"/>
              </a:rPr>
              <a:t>用电表以后，分别把选择开</a:t>
            </a:r>
            <a:r>
              <a:rPr dirty="0" sz="2400" spc="-5" b="1">
                <a:latin typeface="华文楷体"/>
                <a:cs typeface="华文楷体"/>
              </a:rPr>
              <a:t>关 </a:t>
            </a:r>
            <a:r>
              <a:rPr dirty="0" sz="2400" b="1">
                <a:latin typeface="华文楷体"/>
                <a:cs typeface="华文楷体"/>
              </a:rPr>
              <a:t>放在右图所示的位置。你认</a:t>
            </a:r>
            <a:r>
              <a:rPr dirty="0" sz="2400" spc="-5" b="1">
                <a:latin typeface="华文楷体"/>
                <a:cs typeface="华文楷体"/>
              </a:rPr>
              <a:t>为 </a:t>
            </a:r>
            <a:r>
              <a:rPr dirty="0" sz="2400" b="1">
                <a:latin typeface="华文楷体"/>
                <a:cs typeface="华文楷体"/>
              </a:rPr>
              <a:t>谁的做法符合规范？不规范</a:t>
            </a:r>
            <a:r>
              <a:rPr dirty="0" sz="2400" spc="-5" b="1">
                <a:latin typeface="华文楷体"/>
                <a:cs typeface="华文楷体"/>
              </a:rPr>
              <a:t>的 </a:t>
            </a:r>
            <a:r>
              <a:rPr dirty="0" sz="2400" b="1">
                <a:latin typeface="华文楷体"/>
                <a:cs typeface="华文楷体"/>
              </a:rPr>
              <a:t>做法可能会有什么风险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75347" y="2065020"/>
            <a:ext cx="2511552" cy="1877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76871" y="4000500"/>
            <a:ext cx="2511552" cy="1751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7692" y="2836164"/>
            <a:ext cx="929640" cy="896619"/>
          </a:xfrm>
          <a:prstGeom prst="rect">
            <a:avLst/>
          </a:prstGeom>
          <a:solidFill>
            <a:srgbClr val="6B8FBC"/>
          </a:solidFill>
        </p:spPr>
        <p:txBody>
          <a:bodyPr wrap="square" lIns="0" tIns="147320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1160"/>
              </a:spcBef>
            </a:pPr>
            <a:r>
              <a:rPr dirty="0" sz="3600">
                <a:solidFill>
                  <a:srgbClr val="FFFFFF"/>
                </a:solidFill>
                <a:latin typeface="黑体"/>
                <a:cs typeface="黑体"/>
              </a:rPr>
              <a:t>一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87267" y="2836164"/>
            <a:ext cx="6387465" cy="896619"/>
          </a:xfrm>
          <a:prstGeom prst="rect"/>
          <a:solidFill>
            <a:srgbClr val="6B8FBC"/>
          </a:solidFill>
        </p:spPr>
        <p:txBody>
          <a:bodyPr wrap="square" lIns="0" tIns="147320" rIns="0" bIns="0" rtlCol="0" vert="horz">
            <a:spAutoFit/>
          </a:bodyPr>
          <a:lstStyle/>
          <a:p>
            <a:pPr marL="1821814">
              <a:lnSpc>
                <a:spcPct val="100000"/>
              </a:lnSpc>
              <a:spcBef>
                <a:spcPts val="1160"/>
              </a:spcBef>
            </a:pPr>
            <a:r>
              <a:rPr dirty="0" sz="3600" b="0">
                <a:solidFill>
                  <a:srgbClr val="FFFFFF"/>
                </a:solidFill>
                <a:latin typeface="黑体"/>
                <a:cs typeface="黑体"/>
              </a:rPr>
              <a:t>认识多用电表</a:t>
            </a:r>
            <a:endParaRPr sz="36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45935" y="2321051"/>
            <a:ext cx="2820923" cy="3236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74871" y="1741627"/>
            <a:ext cx="94106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指针</a:t>
            </a:r>
            <a:r>
              <a:rPr dirty="0" sz="2400" spc="-5" b="1">
                <a:latin typeface="华文楷体"/>
                <a:cs typeface="华文楷体"/>
              </a:rPr>
              <a:t>式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41616" y="1694205"/>
            <a:ext cx="94106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数字</a:t>
            </a:r>
            <a:r>
              <a:rPr dirty="0" sz="2400" spc="-5" b="1">
                <a:latin typeface="华文楷体"/>
                <a:cs typeface="华文楷体"/>
              </a:rPr>
              <a:t>式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54323" y="2487167"/>
            <a:ext cx="2273807" cy="3055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01070" y="2217991"/>
            <a:ext cx="4899660" cy="0"/>
          </a:xfrm>
          <a:custGeom>
            <a:avLst/>
            <a:gdLst/>
            <a:ahLst/>
            <a:cxnLst/>
            <a:rect l="l" t="t" r="r" b="b"/>
            <a:pathLst>
              <a:path w="4899659" h="0">
                <a:moveTo>
                  <a:pt x="0" y="0"/>
                </a:moveTo>
                <a:lnTo>
                  <a:pt x="4899152" y="0"/>
                </a:lnTo>
              </a:path>
            </a:pathLst>
          </a:custGeom>
          <a:ln w="12700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738371" y="1956816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19">
                <a:moveTo>
                  <a:pt x="0" y="0"/>
                </a:moveTo>
                <a:lnTo>
                  <a:pt x="362712" y="0"/>
                </a:lnTo>
                <a:lnTo>
                  <a:pt x="362712" y="362711"/>
                </a:lnTo>
                <a:lnTo>
                  <a:pt x="0" y="362711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8015" y="2179320"/>
            <a:ext cx="245745" cy="247015"/>
          </a:xfrm>
          <a:custGeom>
            <a:avLst/>
            <a:gdLst/>
            <a:ahLst/>
            <a:cxnLst/>
            <a:rect l="l" t="t" r="r" b="b"/>
            <a:pathLst>
              <a:path w="245745" h="247014">
                <a:moveTo>
                  <a:pt x="0" y="0"/>
                </a:moveTo>
                <a:lnTo>
                  <a:pt x="245363" y="0"/>
                </a:lnTo>
                <a:lnTo>
                  <a:pt x="245363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032760" y="4706810"/>
            <a:ext cx="46062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如何判断加热管内部是否断开呢</a:t>
            </a:r>
            <a:r>
              <a:rPr dirty="0" sz="2400" spc="-5" b="1">
                <a:latin typeface="华文楷体"/>
                <a:cs typeface="华文楷体"/>
              </a:rPr>
              <a:t>？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31480" y="3770376"/>
            <a:ext cx="1196340" cy="1357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69564" y="2561844"/>
            <a:ext cx="2735580" cy="1872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24955" y="2111870"/>
            <a:ext cx="2906293" cy="23525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72404" y="3191649"/>
            <a:ext cx="1310005" cy="985519"/>
          </a:xfrm>
          <a:custGeom>
            <a:avLst/>
            <a:gdLst/>
            <a:ahLst/>
            <a:cxnLst/>
            <a:rect l="l" t="t" r="r" b="b"/>
            <a:pathLst>
              <a:path w="1310004" h="985520">
                <a:moveTo>
                  <a:pt x="45237" y="985519"/>
                </a:moveTo>
                <a:lnTo>
                  <a:pt x="0" y="962659"/>
                </a:lnTo>
                <a:lnTo>
                  <a:pt x="79400" y="807719"/>
                </a:lnTo>
                <a:lnTo>
                  <a:pt x="158826" y="655319"/>
                </a:lnTo>
                <a:lnTo>
                  <a:pt x="178676" y="618489"/>
                </a:lnTo>
                <a:lnTo>
                  <a:pt x="198526" y="582929"/>
                </a:lnTo>
                <a:lnTo>
                  <a:pt x="218363" y="546100"/>
                </a:lnTo>
                <a:lnTo>
                  <a:pt x="238201" y="511809"/>
                </a:lnTo>
                <a:lnTo>
                  <a:pt x="258038" y="476250"/>
                </a:lnTo>
                <a:lnTo>
                  <a:pt x="317500" y="377189"/>
                </a:lnTo>
                <a:lnTo>
                  <a:pt x="337355" y="345376"/>
                </a:lnTo>
                <a:lnTo>
                  <a:pt x="357111" y="316229"/>
                </a:lnTo>
                <a:lnTo>
                  <a:pt x="376923" y="285750"/>
                </a:lnTo>
                <a:lnTo>
                  <a:pt x="406641" y="243839"/>
                </a:lnTo>
                <a:lnTo>
                  <a:pt x="416547" y="231139"/>
                </a:lnTo>
                <a:lnTo>
                  <a:pt x="426465" y="217169"/>
                </a:lnTo>
                <a:lnTo>
                  <a:pt x="456234" y="179069"/>
                </a:lnTo>
                <a:lnTo>
                  <a:pt x="496011" y="133350"/>
                </a:lnTo>
                <a:lnTo>
                  <a:pt x="525970" y="102869"/>
                </a:lnTo>
                <a:lnTo>
                  <a:pt x="535990" y="93979"/>
                </a:lnTo>
                <a:lnTo>
                  <a:pt x="546023" y="83819"/>
                </a:lnTo>
                <a:lnTo>
                  <a:pt x="596620" y="44449"/>
                </a:lnTo>
                <a:lnTo>
                  <a:pt x="637743" y="20319"/>
                </a:lnTo>
                <a:lnTo>
                  <a:pt x="665568" y="8889"/>
                </a:lnTo>
                <a:lnTo>
                  <a:pt x="671220" y="6349"/>
                </a:lnTo>
                <a:lnTo>
                  <a:pt x="694067" y="1269"/>
                </a:lnTo>
                <a:lnTo>
                  <a:pt x="699820" y="1269"/>
                </a:lnTo>
                <a:lnTo>
                  <a:pt x="705573" y="0"/>
                </a:lnTo>
                <a:lnTo>
                  <a:pt x="740422" y="0"/>
                </a:lnTo>
                <a:lnTo>
                  <a:pt x="774903" y="3809"/>
                </a:lnTo>
                <a:lnTo>
                  <a:pt x="786396" y="6349"/>
                </a:lnTo>
                <a:lnTo>
                  <a:pt x="832027" y="21589"/>
                </a:lnTo>
                <a:lnTo>
                  <a:pt x="865822" y="36829"/>
                </a:lnTo>
                <a:lnTo>
                  <a:pt x="876998" y="43179"/>
                </a:lnTo>
                <a:lnTo>
                  <a:pt x="888123" y="48259"/>
                </a:lnTo>
                <a:lnTo>
                  <a:pt x="892553" y="50799"/>
                </a:lnTo>
                <a:lnTo>
                  <a:pt x="706678" y="50799"/>
                </a:lnTo>
                <a:lnTo>
                  <a:pt x="701662" y="52069"/>
                </a:lnTo>
                <a:lnTo>
                  <a:pt x="698157" y="52069"/>
                </a:lnTo>
                <a:lnTo>
                  <a:pt x="693178" y="53339"/>
                </a:lnTo>
                <a:lnTo>
                  <a:pt x="693927" y="53339"/>
                </a:lnTo>
                <a:lnTo>
                  <a:pt x="688975" y="54609"/>
                </a:lnTo>
                <a:lnTo>
                  <a:pt x="689724" y="54609"/>
                </a:lnTo>
                <a:lnTo>
                  <a:pt x="684796" y="55879"/>
                </a:lnTo>
                <a:lnTo>
                  <a:pt x="685545" y="55879"/>
                </a:lnTo>
                <a:lnTo>
                  <a:pt x="680643" y="57149"/>
                </a:lnTo>
                <a:lnTo>
                  <a:pt x="681393" y="57149"/>
                </a:lnTo>
                <a:lnTo>
                  <a:pt x="676503" y="58419"/>
                </a:lnTo>
                <a:lnTo>
                  <a:pt x="677252" y="58419"/>
                </a:lnTo>
                <a:lnTo>
                  <a:pt x="672388" y="59689"/>
                </a:lnTo>
                <a:lnTo>
                  <a:pt x="673125" y="59689"/>
                </a:lnTo>
                <a:lnTo>
                  <a:pt x="670712" y="60959"/>
                </a:lnTo>
                <a:lnTo>
                  <a:pt x="669023" y="60959"/>
                </a:lnTo>
                <a:lnTo>
                  <a:pt x="664222" y="63500"/>
                </a:lnTo>
                <a:lnTo>
                  <a:pt x="664933" y="63500"/>
                </a:lnTo>
                <a:lnTo>
                  <a:pt x="662546" y="64769"/>
                </a:lnTo>
                <a:lnTo>
                  <a:pt x="660933" y="64769"/>
                </a:lnTo>
                <a:lnTo>
                  <a:pt x="651395" y="69850"/>
                </a:lnTo>
                <a:lnTo>
                  <a:pt x="652195" y="69850"/>
                </a:lnTo>
                <a:lnTo>
                  <a:pt x="642658" y="74929"/>
                </a:lnTo>
                <a:lnTo>
                  <a:pt x="643394" y="74929"/>
                </a:lnTo>
                <a:lnTo>
                  <a:pt x="633844" y="80009"/>
                </a:lnTo>
                <a:lnTo>
                  <a:pt x="634530" y="80009"/>
                </a:lnTo>
                <a:lnTo>
                  <a:pt x="624954" y="86359"/>
                </a:lnTo>
                <a:lnTo>
                  <a:pt x="625589" y="86359"/>
                </a:lnTo>
                <a:lnTo>
                  <a:pt x="616013" y="92709"/>
                </a:lnTo>
                <a:lnTo>
                  <a:pt x="616597" y="92709"/>
                </a:lnTo>
                <a:lnTo>
                  <a:pt x="606996" y="99059"/>
                </a:lnTo>
                <a:lnTo>
                  <a:pt x="607542" y="99059"/>
                </a:lnTo>
                <a:lnTo>
                  <a:pt x="597941" y="106679"/>
                </a:lnTo>
                <a:lnTo>
                  <a:pt x="598436" y="106679"/>
                </a:lnTo>
                <a:lnTo>
                  <a:pt x="588822" y="114300"/>
                </a:lnTo>
                <a:lnTo>
                  <a:pt x="589279" y="114300"/>
                </a:lnTo>
                <a:lnTo>
                  <a:pt x="579653" y="121919"/>
                </a:lnTo>
                <a:lnTo>
                  <a:pt x="580072" y="121919"/>
                </a:lnTo>
                <a:lnTo>
                  <a:pt x="570433" y="130809"/>
                </a:lnTo>
                <a:lnTo>
                  <a:pt x="570826" y="130809"/>
                </a:lnTo>
                <a:lnTo>
                  <a:pt x="561187" y="139700"/>
                </a:lnTo>
                <a:lnTo>
                  <a:pt x="561543" y="139700"/>
                </a:lnTo>
                <a:lnTo>
                  <a:pt x="551891" y="148589"/>
                </a:lnTo>
                <a:lnTo>
                  <a:pt x="552221" y="148589"/>
                </a:lnTo>
                <a:lnTo>
                  <a:pt x="543764" y="157479"/>
                </a:lnTo>
                <a:lnTo>
                  <a:pt x="542861" y="157479"/>
                </a:lnTo>
                <a:lnTo>
                  <a:pt x="534259" y="167639"/>
                </a:lnTo>
                <a:lnTo>
                  <a:pt x="533476" y="167639"/>
                </a:lnTo>
                <a:lnTo>
                  <a:pt x="523786" y="179069"/>
                </a:lnTo>
                <a:lnTo>
                  <a:pt x="524052" y="179069"/>
                </a:lnTo>
                <a:lnTo>
                  <a:pt x="514362" y="189229"/>
                </a:lnTo>
                <a:lnTo>
                  <a:pt x="514603" y="189229"/>
                </a:lnTo>
                <a:lnTo>
                  <a:pt x="504901" y="200659"/>
                </a:lnTo>
                <a:lnTo>
                  <a:pt x="505129" y="200659"/>
                </a:lnTo>
                <a:lnTo>
                  <a:pt x="495414" y="212089"/>
                </a:lnTo>
                <a:lnTo>
                  <a:pt x="495630" y="212089"/>
                </a:lnTo>
                <a:lnTo>
                  <a:pt x="485901" y="223519"/>
                </a:lnTo>
                <a:lnTo>
                  <a:pt x="486105" y="223519"/>
                </a:lnTo>
                <a:lnTo>
                  <a:pt x="476376" y="236219"/>
                </a:lnTo>
                <a:lnTo>
                  <a:pt x="476554" y="236219"/>
                </a:lnTo>
                <a:lnTo>
                  <a:pt x="466826" y="247650"/>
                </a:lnTo>
                <a:lnTo>
                  <a:pt x="466991" y="247650"/>
                </a:lnTo>
                <a:lnTo>
                  <a:pt x="458136" y="260350"/>
                </a:lnTo>
                <a:lnTo>
                  <a:pt x="457403" y="260350"/>
                </a:lnTo>
                <a:lnTo>
                  <a:pt x="447649" y="274319"/>
                </a:lnTo>
                <a:lnTo>
                  <a:pt x="447801" y="274319"/>
                </a:lnTo>
                <a:lnTo>
                  <a:pt x="438035" y="287019"/>
                </a:lnTo>
                <a:lnTo>
                  <a:pt x="438251" y="287019"/>
                </a:lnTo>
                <a:lnTo>
                  <a:pt x="418693" y="314959"/>
                </a:lnTo>
                <a:lnTo>
                  <a:pt x="418947" y="314959"/>
                </a:lnTo>
                <a:lnTo>
                  <a:pt x="400215" y="342900"/>
                </a:lnTo>
                <a:lnTo>
                  <a:pt x="399580" y="342900"/>
                </a:lnTo>
                <a:lnTo>
                  <a:pt x="379971" y="373379"/>
                </a:lnTo>
                <a:lnTo>
                  <a:pt x="380161" y="373379"/>
                </a:lnTo>
                <a:lnTo>
                  <a:pt x="360527" y="403859"/>
                </a:lnTo>
                <a:lnTo>
                  <a:pt x="360692" y="403859"/>
                </a:lnTo>
                <a:lnTo>
                  <a:pt x="341045" y="435609"/>
                </a:lnTo>
                <a:lnTo>
                  <a:pt x="341185" y="435609"/>
                </a:lnTo>
                <a:lnTo>
                  <a:pt x="321513" y="468629"/>
                </a:lnTo>
                <a:lnTo>
                  <a:pt x="301942" y="501650"/>
                </a:lnTo>
                <a:lnTo>
                  <a:pt x="282333" y="535939"/>
                </a:lnTo>
                <a:lnTo>
                  <a:pt x="262686" y="571500"/>
                </a:lnTo>
                <a:lnTo>
                  <a:pt x="243027" y="607059"/>
                </a:lnTo>
                <a:lnTo>
                  <a:pt x="223329" y="642619"/>
                </a:lnTo>
                <a:lnTo>
                  <a:pt x="203606" y="679450"/>
                </a:lnTo>
                <a:lnTo>
                  <a:pt x="184530" y="716279"/>
                </a:lnTo>
                <a:lnTo>
                  <a:pt x="183908" y="716279"/>
                </a:lnTo>
                <a:lnTo>
                  <a:pt x="164109" y="754379"/>
                </a:lnTo>
                <a:lnTo>
                  <a:pt x="124510" y="830579"/>
                </a:lnTo>
                <a:lnTo>
                  <a:pt x="84899" y="908050"/>
                </a:lnTo>
                <a:lnTo>
                  <a:pt x="45237" y="985519"/>
                </a:lnTo>
                <a:close/>
              </a:path>
              <a:path w="1310004" h="985520">
                <a:moveTo>
                  <a:pt x="705954" y="52069"/>
                </a:moveTo>
                <a:lnTo>
                  <a:pt x="706678" y="50799"/>
                </a:lnTo>
                <a:lnTo>
                  <a:pt x="710996" y="50799"/>
                </a:lnTo>
                <a:lnTo>
                  <a:pt x="705954" y="52069"/>
                </a:lnTo>
                <a:close/>
              </a:path>
              <a:path w="1310004" h="985520">
                <a:moveTo>
                  <a:pt x="823429" y="73659"/>
                </a:moveTo>
                <a:lnTo>
                  <a:pt x="812812" y="68579"/>
                </a:lnTo>
                <a:lnTo>
                  <a:pt x="813536" y="68579"/>
                </a:lnTo>
                <a:lnTo>
                  <a:pt x="802932" y="64769"/>
                </a:lnTo>
                <a:lnTo>
                  <a:pt x="803719" y="64769"/>
                </a:lnTo>
                <a:lnTo>
                  <a:pt x="793140" y="62229"/>
                </a:lnTo>
                <a:lnTo>
                  <a:pt x="793978" y="62229"/>
                </a:lnTo>
                <a:lnTo>
                  <a:pt x="783424" y="58419"/>
                </a:lnTo>
                <a:lnTo>
                  <a:pt x="784326" y="58419"/>
                </a:lnTo>
                <a:lnTo>
                  <a:pt x="773811" y="55879"/>
                </a:lnTo>
                <a:lnTo>
                  <a:pt x="774788" y="55879"/>
                </a:lnTo>
                <a:lnTo>
                  <a:pt x="764311" y="54609"/>
                </a:lnTo>
                <a:lnTo>
                  <a:pt x="765365" y="54609"/>
                </a:lnTo>
                <a:lnTo>
                  <a:pt x="754926" y="52069"/>
                </a:lnTo>
                <a:lnTo>
                  <a:pt x="756043" y="52069"/>
                </a:lnTo>
                <a:lnTo>
                  <a:pt x="745667" y="50799"/>
                </a:lnTo>
                <a:lnTo>
                  <a:pt x="892553" y="50799"/>
                </a:lnTo>
                <a:lnTo>
                  <a:pt x="899198" y="54609"/>
                </a:lnTo>
                <a:lnTo>
                  <a:pt x="910209" y="62229"/>
                </a:lnTo>
                <a:lnTo>
                  <a:pt x="921181" y="68579"/>
                </a:lnTo>
                <a:lnTo>
                  <a:pt x="926630" y="72389"/>
                </a:lnTo>
                <a:lnTo>
                  <a:pt x="822769" y="72389"/>
                </a:lnTo>
                <a:lnTo>
                  <a:pt x="823429" y="73659"/>
                </a:lnTo>
                <a:close/>
              </a:path>
              <a:path w="1310004" h="985520">
                <a:moveTo>
                  <a:pt x="697407" y="53339"/>
                </a:moveTo>
                <a:lnTo>
                  <a:pt x="698157" y="52069"/>
                </a:lnTo>
                <a:lnTo>
                  <a:pt x="702411" y="52069"/>
                </a:lnTo>
                <a:lnTo>
                  <a:pt x="697407" y="53339"/>
                </a:lnTo>
                <a:close/>
              </a:path>
              <a:path w="1310004" h="985520">
                <a:moveTo>
                  <a:pt x="668299" y="62229"/>
                </a:moveTo>
                <a:lnTo>
                  <a:pt x="669023" y="60959"/>
                </a:lnTo>
                <a:lnTo>
                  <a:pt x="670712" y="60959"/>
                </a:lnTo>
                <a:lnTo>
                  <a:pt x="668299" y="62229"/>
                </a:lnTo>
                <a:close/>
              </a:path>
              <a:path w="1310004" h="985520">
                <a:moveTo>
                  <a:pt x="660158" y="66039"/>
                </a:moveTo>
                <a:lnTo>
                  <a:pt x="660933" y="64769"/>
                </a:lnTo>
                <a:lnTo>
                  <a:pt x="662546" y="64769"/>
                </a:lnTo>
                <a:lnTo>
                  <a:pt x="660158" y="66039"/>
                </a:lnTo>
                <a:close/>
              </a:path>
              <a:path w="1310004" h="985520">
                <a:moveTo>
                  <a:pt x="944765" y="147319"/>
                </a:moveTo>
                <a:lnTo>
                  <a:pt x="934389" y="139700"/>
                </a:lnTo>
                <a:lnTo>
                  <a:pt x="934656" y="139700"/>
                </a:lnTo>
                <a:lnTo>
                  <a:pt x="924242" y="132079"/>
                </a:lnTo>
                <a:lnTo>
                  <a:pt x="924534" y="132079"/>
                </a:lnTo>
                <a:lnTo>
                  <a:pt x="914057" y="124459"/>
                </a:lnTo>
                <a:lnTo>
                  <a:pt x="914387" y="124459"/>
                </a:lnTo>
                <a:lnTo>
                  <a:pt x="903871" y="118109"/>
                </a:lnTo>
                <a:lnTo>
                  <a:pt x="904214" y="118109"/>
                </a:lnTo>
                <a:lnTo>
                  <a:pt x="893673" y="111759"/>
                </a:lnTo>
                <a:lnTo>
                  <a:pt x="894054" y="111759"/>
                </a:lnTo>
                <a:lnTo>
                  <a:pt x="883475" y="105409"/>
                </a:lnTo>
                <a:lnTo>
                  <a:pt x="883881" y="105409"/>
                </a:lnTo>
                <a:lnTo>
                  <a:pt x="873290" y="99059"/>
                </a:lnTo>
                <a:lnTo>
                  <a:pt x="873734" y="99059"/>
                </a:lnTo>
                <a:lnTo>
                  <a:pt x="863117" y="92709"/>
                </a:lnTo>
                <a:lnTo>
                  <a:pt x="863599" y="92709"/>
                </a:lnTo>
                <a:lnTo>
                  <a:pt x="852970" y="87629"/>
                </a:lnTo>
                <a:lnTo>
                  <a:pt x="853490" y="87629"/>
                </a:lnTo>
                <a:lnTo>
                  <a:pt x="842860" y="82550"/>
                </a:lnTo>
                <a:lnTo>
                  <a:pt x="843419" y="82550"/>
                </a:lnTo>
                <a:lnTo>
                  <a:pt x="832789" y="77469"/>
                </a:lnTo>
                <a:lnTo>
                  <a:pt x="833399" y="77469"/>
                </a:lnTo>
                <a:lnTo>
                  <a:pt x="822769" y="72389"/>
                </a:lnTo>
                <a:lnTo>
                  <a:pt x="926630" y="72389"/>
                </a:lnTo>
                <a:lnTo>
                  <a:pt x="932078" y="76200"/>
                </a:lnTo>
                <a:lnTo>
                  <a:pt x="942924" y="82550"/>
                </a:lnTo>
                <a:lnTo>
                  <a:pt x="964399" y="97789"/>
                </a:lnTo>
                <a:lnTo>
                  <a:pt x="975093" y="106679"/>
                </a:lnTo>
                <a:lnTo>
                  <a:pt x="996061" y="121919"/>
                </a:lnTo>
                <a:lnTo>
                  <a:pt x="1016736" y="138429"/>
                </a:lnTo>
                <a:lnTo>
                  <a:pt x="1026103" y="146050"/>
                </a:lnTo>
                <a:lnTo>
                  <a:pt x="944397" y="146050"/>
                </a:lnTo>
                <a:lnTo>
                  <a:pt x="944765" y="147319"/>
                </a:lnTo>
                <a:close/>
              </a:path>
              <a:path w="1310004" h="985520">
                <a:moveTo>
                  <a:pt x="1173746" y="345376"/>
                </a:moveTo>
                <a:lnTo>
                  <a:pt x="1162075" y="335279"/>
                </a:lnTo>
                <a:lnTo>
                  <a:pt x="1146721" y="321309"/>
                </a:lnTo>
                <a:lnTo>
                  <a:pt x="1114247" y="292100"/>
                </a:lnTo>
                <a:lnTo>
                  <a:pt x="1079372" y="260350"/>
                </a:lnTo>
                <a:lnTo>
                  <a:pt x="1061212" y="243839"/>
                </a:lnTo>
                <a:lnTo>
                  <a:pt x="1042581" y="227329"/>
                </a:lnTo>
                <a:lnTo>
                  <a:pt x="1042758" y="227329"/>
                </a:lnTo>
                <a:lnTo>
                  <a:pt x="1023556" y="210819"/>
                </a:lnTo>
                <a:lnTo>
                  <a:pt x="1023785" y="210819"/>
                </a:lnTo>
                <a:lnTo>
                  <a:pt x="1004176" y="194309"/>
                </a:lnTo>
                <a:lnTo>
                  <a:pt x="1004468" y="194309"/>
                </a:lnTo>
                <a:lnTo>
                  <a:pt x="984491" y="177800"/>
                </a:lnTo>
                <a:lnTo>
                  <a:pt x="984846" y="177800"/>
                </a:lnTo>
                <a:lnTo>
                  <a:pt x="964552" y="162559"/>
                </a:lnTo>
                <a:lnTo>
                  <a:pt x="964971" y="162559"/>
                </a:lnTo>
                <a:lnTo>
                  <a:pt x="944397" y="146050"/>
                </a:lnTo>
                <a:lnTo>
                  <a:pt x="1026103" y="146050"/>
                </a:lnTo>
                <a:lnTo>
                  <a:pt x="1037031" y="154939"/>
                </a:lnTo>
                <a:lnTo>
                  <a:pt x="1056919" y="172719"/>
                </a:lnTo>
                <a:lnTo>
                  <a:pt x="1076324" y="189229"/>
                </a:lnTo>
                <a:lnTo>
                  <a:pt x="1095235" y="205739"/>
                </a:lnTo>
                <a:lnTo>
                  <a:pt x="1113599" y="223519"/>
                </a:lnTo>
                <a:lnTo>
                  <a:pt x="1148486" y="255269"/>
                </a:lnTo>
                <a:lnTo>
                  <a:pt x="1180718" y="284479"/>
                </a:lnTo>
                <a:lnTo>
                  <a:pt x="1180490" y="284479"/>
                </a:lnTo>
                <a:lnTo>
                  <a:pt x="1195577" y="297179"/>
                </a:lnTo>
                <a:lnTo>
                  <a:pt x="1195298" y="297179"/>
                </a:lnTo>
                <a:lnTo>
                  <a:pt x="1201324" y="302521"/>
                </a:lnTo>
                <a:lnTo>
                  <a:pt x="1207135" y="340359"/>
                </a:lnTo>
                <a:lnTo>
                  <a:pt x="1173746" y="345376"/>
                </a:lnTo>
                <a:close/>
              </a:path>
              <a:path w="1310004" h="985520">
                <a:moveTo>
                  <a:pt x="542556" y="158750"/>
                </a:moveTo>
                <a:lnTo>
                  <a:pt x="542861" y="157479"/>
                </a:lnTo>
                <a:lnTo>
                  <a:pt x="543764" y="157479"/>
                </a:lnTo>
                <a:lnTo>
                  <a:pt x="542556" y="158750"/>
                </a:lnTo>
                <a:close/>
              </a:path>
              <a:path w="1310004" h="985520">
                <a:moveTo>
                  <a:pt x="1209624" y="309879"/>
                </a:moveTo>
                <a:lnTo>
                  <a:pt x="1201324" y="302521"/>
                </a:lnTo>
                <a:lnTo>
                  <a:pt x="1179830" y="162559"/>
                </a:lnTo>
                <a:lnTo>
                  <a:pt x="1254792" y="308609"/>
                </a:lnTo>
                <a:lnTo>
                  <a:pt x="1209205" y="308609"/>
                </a:lnTo>
                <a:lnTo>
                  <a:pt x="1209624" y="309879"/>
                </a:lnTo>
                <a:close/>
              </a:path>
              <a:path w="1310004" h="985520">
                <a:moveTo>
                  <a:pt x="533184" y="168909"/>
                </a:moveTo>
                <a:lnTo>
                  <a:pt x="533476" y="167639"/>
                </a:lnTo>
                <a:lnTo>
                  <a:pt x="534259" y="167639"/>
                </a:lnTo>
                <a:lnTo>
                  <a:pt x="533184" y="168909"/>
                </a:lnTo>
                <a:close/>
              </a:path>
              <a:path w="1310004" h="985520">
                <a:moveTo>
                  <a:pt x="457250" y="261619"/>
                </a:moveTo>
                <a:lnTo>
                  <a:pt x="457403" y="260350"/>
                </a:lnTo>
                <a:lnTo>
                  <a:pt x="458136" y="260350"/>
                </a:lnTo>
                <a:lnTo>
                  <a:pt x="457250" y="261619"/>
                </a:lnTo>
                <a:close/>
              </a:path>
              <a:path w="1310004" h="985520">
                <a:moveTo>
                  <a:pt x="1217714" y="379729"/>
                </a:moveTo>
                <a:lnTo>
                  <a:pt x="1191006" y="359409"/>
                </a:lnTo>
                <a:lnTo>
                  <a:pt x="1176756" y="347979"/>
                </a:lnTo>
                <a:lnTo>
                  <a:pt x="1173746" y="345376"/>
                </a:lnTo>
                <a:lnTo>
                  <a:pt x="1207135" y="340359"/>
                </a:lnTo>
                <a:lnTo>
                  <a:pt x="1201324" y="302521"/>
                </a:lnTo>
                <a:lnTo>
                  <a:pt x="1209624" y="309879"/>
                </a:lnTo>
                <a:lnTo>
                  <a:pt x="1210706" y="309879"/>
                </a:lnTo>
                <a:lnTo>
                  <a:pt x="1222717" y="320039"/>
                </a:lnTo>
                <a:lnTo>
                  <a:pt x="1223368" y="320039"/>
                </a:lnTo>
                <a:lnTo>
                  <a:pt x="1247774" y="337819"/>
                </a:lnTo>
                <a:lnTo>
                  <a:pt x="1217714" y="379729"/>
                </a:lnTo>
                <a:close/>
              </a:path>
              <a:path w="1310004" h="985520">
                <a:moveTo>
                  <a:pt x="1210706" y="309879"/>
                </a:moveTo>
                <a:lnTo>
                  <a:pt x="1209624" y="309879"/>
                </a:lnTo>
                <a:lnTo>
                  <a:pt x="1209205" y="308609"/>
                </a:lnTo>
                <a:lnTo>
                  <a:pt x="1210706" y="309879"/>
                </a:lnTo>
                <a:close/>
              </a:path>
              <a:path w="1310004" h="985520">
                <a:moveTo>
                  <a:pt x="1222717" y="320039"/>
                </a:moveTo>
                <a:lnTo>
                  <a:pt x="1209205" y="308609"/>
                </a:lnTo>
                <a:lnTo>
                  <a:pt x="1254792" y="308609"/>
                </a:lnTo>
                <a:lnTo>
                  <a:pt x="1260007" y="318769"/>
                </a:lnTo>
                <a:lnTo>
                  <a:pt x="1221625" y="318769"/>
                </a:lnTo>
                <a:lnTo>
                  <a:pt x="1222717" y="320039"/>
                </a:lnTo>
                <a:close/>
              </a:path>
              <a:path w="1310004" h="985520">
                <a:moveTo>
                  <a:pt x="1223368" y="320039"/>
                </a:moveTo>
                <a:lnTo>
                  <a:pt x="1222717" y="320039"/>
                </a:lnTo>
                <a:lnTo>
                  <a:pt x="1221625" y="318769"/>
                </a:lnTo>
                <a:lnTo>
                  <a:pt x="1223368" y="320039"/>
                </a:lnTo>
                <a:close/>
              </a:path>
              <a:path w="1310004" h="985520">
                <a:moveTo>
                  <a:pt x="1291296" y="379729"/>
                </a:moveTo>
                <a:lnTo>
                  <a:pt x="1217714" y="379729"/>
                </a:lnTo>
                <a:lnTo>
                  <a:pt x="1247774" y="337819"/>
                </a:lnTo>
                <a:lnTo>
                  <a:pt x="1221625" y="318769"/>
                </a:lnTo>
                <a:lnTo>
                  <a:pt x="1260007" y="318769"/>
                </a:lnTo>
                <a:lnTo>
                  <a:pt x="1291296" y="379729"/>
                </a:lnTo>
                <a:close/>
              </a:path>
              <a:path w="1310004" h="985520">
                <a:moveTo>
                  <a:pt x="399364" y="344169"/>
                </a:moveTo>
                <a:lnTo>
                  <a:pt x="399580" y="342900"/>
                </a:lnTo>
                <a:lnTo>
                  <a:pt x="400215" y="342900"/>
                </a:lnTo>
                <a:lnTo>
                  <a:pt x="399364" y="344169"/>
                </a:lnTo>
                <a:close/>
              </a:path>
              <a:path w="1310004" h="985520">
                <a:moveTo>
                  <a:pt x="1309547" y="415289"/>
                </a:moveTo>
                <a:lnTo>
                  <a:pt x="1029614" y="367029"/>
                </a:lnTo>
                <a:lnTo>
                  <a:pt x="1173746" y="345376"/>
                </a:lnTo>
                <a:lnTo>
                  <a:pt x="1176756" y="347979"/>
                </a:lnTo>
                <a:lnTo>
                  <a:pt x="1191006" y="359409"/>
                </a:lnTo>
                <a:lnTo>
                  <a:pt x="1217714" y="379729"/>
                </a:lnTo>
                <a:lnTo>
                  <a:pt x="1291296" y="379729"/>
                </a:lnTo>
                <a:lnTo>
                  <a:pt x="1309547" y="415289"/>
                </a:lnTo>
                <a:close/>
              </a:path>
              <a:path w="1310004" h="985520">
                <a:moveTo>
                  <a:pt x="183870" y="717550"/>
                </a:moveTo>
                <a:lnTo>
                  <a:pt x="183908" y="716279"/>
                </a:lnTo>
                <a:lnTo>
                  <a:pt x="184530" y="716279"/>
                </a:lnTo>
                <a:lnTo>
                  <a:pt x="183870" y="71755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941758" y="1572196"/>
            <a:ext cx="1853564" cy="15341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latin typeface="黑体"/>
                <a:cs typeface="黑体"/>
              </a:rPr>
              <a:t>想一</a:t>
            </a:r>
            <a:r>
              <a:rPr dirty="0" sz="3200" spc="5">
                <a:latin typeface="黑体"/>
                <a:cs typeface="黑体"/>
              </a:rPr>
              <a:t>想</a:t>
            </a:r>
            <a:endParaRPr sz="3200">
              <a:latin typeface="黑体"/>
              <a:cs typeface="黑体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450">
              <a:latin typeface="Times New Roman"/>
              <a:cs typeface="Times New Roman"/>
            </a:endParaRPr>
          </a:p>
          <a:p>
            <a:pPr marL="924560">
              <a:lnSpc>
                <a:spcPct val="100000"/>
              </a:lnSpc>
            </a:pPr>
            <a:r>
              <a:rPr dirty="0" sz="2400" b="1">
                <a:latin typeface="华文楷体"/>
                <a:cs typeface="华文楷体"/>
              </a:rPr>
              <a:t>加热</a:t>
            </a:r>
            <a:r>
              <a:rPr dirty="0" sz="2400" spc="-5" b="1">
                <a:latin typeface="华文楷体"/>
                <a:cs typeface="华文楷体"/>
              </a:rPr>
              <a:t>管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6177" y="1454861"/>
            <a:ext cx="24644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0">
                <a:latin typeface="黑体"/>
                <a:cs typeface="黑体"/>
              </a:rPr>
              <a:t>认识多用电</a:t>
            </a:r>
            <a:r>
              <a:rPr dirty="0" sz="3200" spc="5" b="0">
                <a:latin typeface="黑体"/>
                <a:cs typeface="黑体"/>
              </a:rPr>
              <a:t>表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46156" y="2155317"/>
            <a:ext cx="4899660" cy="0"/>
          </a:xfrm>
          <a:custGeom>
            <a:avLst/>
            <a:gdLst/>
            <a:ahLst/>
            <a:cxnLst/>
            <a:rect l="l" t="t" r="r" b="b"/>
            <a:pathLst>
              <a:path w="4899659" h="0">
                <a:moveTo>
                  <a:pt x="0" y="0"/>
                </a:moveTo>
                <a:lnTo>
                  <a:pt x="4899139" y="0"/>
                </a:lnTo>
              </a:path>
            </a:pathLst>
          </a:custGeom>
          <a:ln w="12700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83279" y="1894332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82923" y="2116835"/>
            <a:ext cx="245745" cy="247015"/>
          </a:xfrm>
          <a:custGeom>
            <a:avLst/>
            <a:gdLst/>
            <a:ahLst/>
            <a:cxnLst/>
            <a:rect l="l" t="t" r="r" b="b"/>
            <a:pathLst>
              <a:path w="245745" h="247014">
                <a:moveTo>
                  <a:pt x="0" y="0"/>
                </a:moveTo>
                <a:lnTo>
                  <a:pt x="245363" y="0"/>
                </a:lnTo>
                <a:lnTo>
                  <a:pt x="245363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48784" y="2532888"/>
            <a:ext cx="562356" cy="1572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929088" y="3029953"/>
            <a:ext cx="687070" cy="4229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 b="1">
                <a:solidFill>
                  <a:srgbClr val="D2B870"/>
                </a:solidFill>
                <a:latin typeface="华文楷体"/>
                <a:cs typeface="华文楷体"/>
              </a:rPr>
              <a:t>表盘</a:t>
            </a:r>
            <a:endParaRPr sz="2600">
              <a:latin typeface="华文楷体"/>
              <a:cs typeface="华文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79264" y="4139184"/>
            <a:ext cx="562356" cy="1455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500285" y="4597666"/>
            <a:ext cx="1348740" cy="4229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 b="1">
                <a:solidFill>
                  <a:srgbClr val="A99376"/>
                </a:solidFill>
                <a:latin typeface="华文楷体"/>
                <a:cs typeface="华文楷体"/>
              </a:rPr>
              <a:t>选择开关</a:t>
            </a:r>
            <a:endParaRPr sz="2600">
              <a:latin typeface="华文楷体"/>
              <a:cs typeface="华文楷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27320" y="2382011"/>
            <a:ext cx="2537460" cy="34076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0383" y="2270760"/>
            <a:ext cx="3810000" cy="2732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68440" y="2010155"/>
            <a:ext cx="2592705" cy="576580"/>
          </a:xfrm>
          <a:custGeom>
            <a:avLst/>
            <a:gdLst/>
            <a:ahLst/>
            <a:cxnLst/>
            <a:rect l="l" t="t" r="r" b="b"/>
            <a:pathLst>
              <a:path w="2592704" h="576580">
                <a:moveTo>
                  <a:pt x="0" y="0"/>
                </a:moveTo>
                <a:lnTo>
                  <a:pt x="2592324" y="0"/>
                </a:lnTo>
                <a:lnTo>
                  <a:pt x="2592324" y="576072"/>
                </a:lnTo>
                <a:lnTo>
                  <a:pt x="0" y="576072"/>
                </a:lnTo>
                <a:lnTo>
                  <a:pt x="0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439536" y="2344204"/>
            <a:ext cx="1129030" cy="667385"/>
          </a:xfrm>
          <a:custGeom>
            <a:avLst/>
            <a:gdLst/>
            <a:ahLst/>
            <a:cxnLst/>
            <a:rect l="l" t="t" r="r" b="b"/>
            <a:pathLst>
              <a:path w="1129029" h="667385">
                <a:moveTo>
                  <a:pt x="16217" y="666889"/>
                </a:moveTo>
                <a:lnTo>
                  <a:pt x="0" y="647344"/>
                </a:lnTo>
                <a:lnTo>
                  <a:pt x="778243" y="1511"/>
                </a:lnTo>
                <a:lnTo>
                  <a:pt x="782421" y="0"/>
                </a:lnTo>
                <a:lnTo>
                  <a:pt x="1128877" y="0"/>
                </a:lnTo>
                <a:lnTo>
                  <a:pt x="1128877" y="22479"/>
                </a:lnTo>
                <a:lnTo>
                  <a:pt x="792759" y="22479"/>
                </a:lnTo>
                <a:lnTo>
                  <a:pt x="784644" y="25400"/>
                </a:lnTo>
                <a:lnTo>
                  <a:pt x="789239" y="25400"/>
                </a:lnTo>
                <a:lnTo>
                  <a:pt x="16217" y="666889"/>
                </a:lnTo>
                <a:close/>
              </a:path>
              <a:path w="1129029" h="667385">
                <a:moveTo>
                  <a:pt x="789239" y="25400"/>
                </a:moveTo>
                <a:lnTo>
                  <a:pt x="784644" y="25400"/>
                </a:lnTo>
                <a:lnTo>
                  <a:pt x="792759" y="22479"/>
                </a:lnTo>
                <a:lnTo>
                  <a:pt x="789239" y="25400"/>
                </a:lnTo>
                <a:close/>
              </a:path>
              <a:path w="1129029" h="667385">
                <a:moveTo>
                  <a:pt x="1128877" y="25400"/>
                </a:moveTo>
                <a:lnTo>
                  <a:pt x="789239" y="25400"/>
                </a:lnTo>
                <a:lnTo>
                  <a:pt x="792759" y="22479"/>
                </a:lnTo>
                <a:lnTo>
                  <a:pt x="1128877" y="22479"/>
                </a:lnTo>
                <a:lnTo>
                  <a:pt x="1128877" y="25400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68440" y="2773679"/>
            <a:ext cx="2627630" cy="864235"/>
          </a:xfrm>
          <a:custGeom>
            <a:avLst/>
            <a:gdLst/>
            <a:ahLst/>
            <a:cxnLst/>
            <a:rect l="l" t="t" r="r" b="b"/>
            <a:pathLst>
              <a:path w="2627629" h="864235">
                <a:moveTo>
                  <a:pt x="0" y="0"/>
                </a:moveTo>
                <a:lnTo>
                  <a:pt x="2627376" y="0"/>
                </a:lnTo>
                <a:lnTo>
                  <a:pt x="2627376" y="864108"/>
                </a:lnTo>
                <a:lnTo>
                  <a:pt x="0" y="864108"/>
                </a:lnTo>
                <a:lnTo>
                  <a:pt x="0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31154" y="3090837"/>
            <a:ext cx="936625" cy="315595"/>
          </a:xfrm>
          <a:custGeom>
            <a:avLst/>
            <a:gdLst/>
            <a:ahLst/>
            <a:cxnLst/>
            <a:rect l="l" t="t" r="r" b="b"/>
            <a:pathLst>
              <a:path w="936625" h="315595">
                <a:moveTo>
                  <a:pt x="11302" y="315493"/>
                </a:moveTo>
                <a:lnTo>
                  <a:pt x="0" y="292747"/>
                </a:lnTo>
                <a:lnTo>
                  <a:pt x="587552" y="673"/>
                </a:lnTo>
                <a:lnTo>
                  <a:pt x="590410" y="0"/>
                </a:lnTo>
                <a:lnTo>
                  <a:pt x="936116" y="0"/>
                </a:lnTo>
                <a:lnTo>
                  <a:pt x="936116" y="24066"/>
                </a:lnTo>
                <a:lnTo>
                  <a:pt x="597535" y="24066"/>
                </a:lnTo>
                <a:lnTo>
                  <a:pt x="591883" y="25400"/>
                </a:lnTo>
                <a:lnTo>
                  <a:pt x="594852" y="25400"/>
                </a:lnTo>
                <a:lnTo>
                  <a:pt x="11302" y="315493"/>
                </a:lnTo>
                <a:close/>
              </a:path>
              <a:path w="936625" h="315595">
                <a:moveTo>
                  <a:pt x="594852" y="25400"/>
                </a:moveTo>
                <a:lnTo>
                  <a:pt x="591883" y="25400"/>
                </a:lnTo>
                <a:lnTo>
                  <a:pt x="597535" y="24066"/>
                </a:lnTo>
                <a:lnTo>
                  <a:pt x="594852" y="25400"/>
                </a:lnTo>
                <a:close/>
              </a:path>
              <a:path w="936625" h="315595">
                <a:moveTo>
                  <a:pt x="936116" y="25400"/>
                </a:moveTo>
                <a:lnTo>
                  <a:pt x="594852" y="25400"/>
                </a:lnTo>
                <a:lnTo>
                  <a:pt x="597535" y="24066"/>
                </a:lnTo>
                <a:lnTo>
                  <a:pt x="936116" y="24066"/>
                </a:lnTo>
                <a:lnTo>
                  <a:pt x="936116" y="25400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70482" y="1616214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6611" y="21386"/>
                </a:moveTo>
                <a:lnTo>
                  <a:pt x="4800" y="21386"/>
                </a:lnTo>
                <a:lnTo>
                  <a:pt x="0" y="16637"/>
                </a:lnTo>
                <a:lnTo>
                  <a:pt x="0" y="4762"/>
                </a:lnTo>
                <a:lnTo>
                  <a:pt x="4800" y="0"/>
                </a:lnTo>
                <a:lnTo>
                  <a:pt x="16611" y="0"/>
                </a:lnTo>
                <a:lnTo>
                  <a:pt x="21424" y="4762"/>
                </a:lnTo>
                <a:lnTo>
                  <a:pt x="21424" y="16637"/>
                </a:lnTo>
                <a:lnTo>
                  <a:pt x="16611" y="21386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70482" y="2239365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6611" y="21386"/>
                </a:moveTo>
                <a:lnTo>
                  <a:pt x="4800" y="21386"/>
                </a:lnTo>
                <a:lnTo>
                  <a:pt x="0" y="16624"/>
                </a:lnTo>
                <a:lnTo>
                  <a:pt x="0" y="4749"/>
                </a:lnTo>
                <a:lnTo>
                  <a:pt x="4800" y="0"/>
                </a:lnTo>
                <a:lnTo>
                  <a:pt x="16611" y="0"/>
                </a:lnTo>
                <a:lnTo>
                  <a:pt x="21424" y="4749"/>
                </a:lnTo>
                <a:lnTo>
                  <a:pt x="21424" y="16624"/>
                </a:lnTo>
                <a:lnTo>
                  <a:pt x="16611" y="21386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68440" y="3956303"/>
            <a:ext cx="2627630" cy="864235"/>
          </a:xfrm>
          <a:custGeom>
            <a:avLst/>
            <a:gdLst/>
            <a:ahLst/>
            <a:cxnLst/>
            <a:rect l="l" t="t" r="r" b="b"/>
            <a:pathLst>
              <a:path w="2627629" h="864235">
                <a:moveTo>
                  <a:pt x="0" y="0"/>
                </a:moveTo>
                <a:lnTo>
                  <a:pt x="2627376" y="0"/>
                </a:lnTo>
                <a:lnTo>
                  <a:pt x="2627376" y="864108"/>
                </a:lnTo>
                <a:lnTo>
                  <a:pt x="0" y="864108"/>
                </a:lnTo>
                <a:lnTo>
                  <a:pt x="0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80203" y="3701935"/>
            <a:ext cx="1487170" cy="553720"/>
          </a:xfrm>
          <a:custGeom>
            <a:avLst/>
            <a:gdLst/>
            <a:ahLst/>
            <a:cxnLst/>
            <a:rect l="l" t="t" r="r" b="b"/>
            <a:pathLst>
              <a:path w="1487170" h="553720">
                <a:moveTo>
                  <a:pt x="1487068" y="553173"/>
                </a:moveTo>
                <a:lnTo>
                  <a:pt x="803173" y="553173"/>
                </a:lnTo>
                <a:lnTo>
                  <a:pt x="799579" y="552094"/>
                </a:lnTo>
                <a:lnTo>
                  <a:pt x="0" y="21158"/>
                </a:lnTo>
                <a:lnTo>
                  <a:pt x="14046" y="0"/>
                </a:lnTo>
                <a:lnTo>
                  <a:pt x="808881" y="527773"/>
                </a:lnTo>
                <a:lnTo>
                  <a:pt x="805052" y="527773"/>
                </a:lnTo>
                <a:lnTo>
                  <a:pt x="812076" y="529894"/>
                </a:lnTo>
                <a:lnTo>
                  <a:pt x="1487068" y="529894"/>
                </a:lnTo>
                <a:lnTo>
                  <a:pt x="1487068" y="553173"/>
                </a:lnTo>
                <a:close/>
              </a:path>
              <a:path w="1487170" h="553720">
                <a:moveTo>
                  <a:pt x="812076" y="529894"/>
                </a:moveTo>
                <a:lnTo>
                  <a:pt x="805052" y="527773"/>
                </a:lnTo>
                <a:lnTo>
                  <a:pt x="808881" y="527773"/>
                </a:lnTo>
                <a:lnTo>
                  <a:pt x="812076" y="529894"/>
                </a:lnTo>
                <a:close/>
              </a:path>
              <a:path w="1487170" h="553720">
                <a:moveTo>
                  <a:pt x="1487068" y="529894"/>
                </a:moveTo>
                <a:lnTo>
                  <a:pt x="812076" y="529894"/>
                </a:lnTo>
                <a:lnTo>
                  <a:pt x="808881" y="527773"/>
                </a:lnTo>
                <a:lnTo>
                  <a:pt x="1487068" y="527773"/>
                </a:lnTo>
                <a:lnTo>
                  <a:pt x="1487068" y="529894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68440" y="5071871"/>
            <a:ext cx="2592705" cy="439420"/>
          </a:xfrm>
          <a:custGeom>
            <a:avLst/>
            <a:gdLst/>
            <a:ahLst/>
            <a:cxnLst/>
            <a:rect l="l" t="t" r="r" b="b"/>
            <a:pathLst>
              <a:path w="2592704" h="439420">
                <a:moveTo>
                  <a:pt x="0" y="0"/>
                </a:moveTo>
                <a:lnTo>
                  <a:pt x="2592324" y="0"/>
                </a:lnTo>
                <a:lnTo>
                  <a:pt x="2592324" y="438912"/>
                </a:lnTo>
                <a:lnTo>
                  <a:pt x="0" y="438912"/>
                </a:lnTo>
                <a:lnTo>
                  <a:pt x="0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21682" y="4938509"/>
            <a:ext cx="2245995" cy="367030"/>
          </a:xfrm>
          <a:custGeom>
            <a:avLst/>
            <a:gdLst/>
            <a:ahLst/>
            <a:cxnLst/>
            <a:rect l="l" t="t" r="r" b="b"/>
            <a:pathLst>
              <a:path w="2245995" h="367029">
                <a:moveTo>
                  <a:pt x="2245588" y="366636"/>
                </a:moveTo>
                <a:lnTo>
                  <a:pt x="1192822" y="366636"/>
                </a:lnTo>
                <a:lnTo>
                  <a:pt x="1191069" y="366382"/>
                </a:lnTo>
                <a:lnTo>
                  <a:pt x="0" y="24422"/>
                </a:lnTo>
                <a:lnTo>
                  <a:pt x="7010" y="0"/>
                </a:lnTo>
                <a:lnTo>
                  <a:pt x="1195491" y="341236"/>
                </a:lnTo>
                <a:lnTo>
                  <a:pt x="1193711" y="341236"/>
                </a:lnTo>
                <a:lnTo>
                  <a:pt x="1197216" y="341731"/>
                </a:lnTo>
                <a:lnTo>
                  <a:pt x="2245588" y="341731"/>
                </a:lnTo>
                <a:lnTo>
                  <a:pt x="2245588" y="366636"/>
                </a:lnTo>
                <a:close/>
              </a:path>
              <a:path w="2245995" h="367029">
                <a:moveTo>
                  <a:pt x="1197216" y="341731"/>
                </a:moveTo>
                <a:lnTo>
                  <a:pt x="1193711" y="341236"/>
                </a:lnTo>
                <a:lnTo>
                  <a:pt x="1195491" y="341236"/>
                </a:lnTo>
                <a:lnTo>
                  <a:pt x="1197216" y="341731"/>
                </a:lnTo>
                <a:close/>
              </a:path>
              <a:path w="2245995" h="367029">
                <a:moveTo>
                  <a:pt x="2245588" y="341731"/>
                </a:moveTo>
                <a:lnTo>
                  <a:pt x="1197216" y="341731"/>
                </a:lnTo>
                <a:lnTo>
                  <a:pt x="1195491" y="341236"/>
                </a:lnTo>
                <a:lnTo>
                  <a:pt x="2245588" y="341236"/>
                </a:lnTo>
                <a:lnTo>
                  <a:pt x="2245588" y="341731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568440" y="2087969"/>
            <a:ext cx="2627630" cy="3432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171616"/>
                </a:solidFill>
                <a:latin typeface="华文楷体"/>
                <a:cs typeface="华文楷体"/>
              </a:rPr>
              <a:t>电阻的刻度</a:t>
            </a:r>
            <a:r>
              <a:rPr dirty="0" sz="2400" spc="-5" b="1">
                <a:solidFill>
                  <a:srgbClr val="171616"/>
                </a:solidFill>
                <a:latin typeface="华文楷体"/>
                <a:cs typeface="华文楷体"/>
              </a:rPr>
              <a:t>线</a:t>
            </a:r>
            <a:endParaRPr sz="2400">
              <a:latin typeface="华文楷体"/>
              <a:cs typeface="华文楷体"/>
            </a:endParaRPr>
          </a:p>
          <a:p>
            <a:pPr marL="74295" marR="101600">
              <a:lnSpc>
                <a:spcPct val="106900"/>
              </a:lnSpc>
              <a:spcBef>
                <a:spcPts val="2540"/>
              </a:spcBef>
            </a:pPr>
            <a:r>
              <a:rPr dirty="0" sz="2400" b="1">
                <a:solidFill>
                  <a:srgbClr val="171616"/>
                </a:solidFill>
                <a:latin typeface="华文楷体"/>
                <a:cs typeface="华文楷体"/>
              </a:rPr>
              <a:t>直流电流、电压</a:t>
            </a:r>
            <a:r>
              <a:rPr dirty="0" sz="2400" spc="-5" b="1">
                <a:solidFill>
                  <a:srgbClr val="171616"/>
                </a:solidFill>
                <a:latin typeface="华文楷体"/>
                <a:cs typeface="华文楷体"/>
              </a:rPr>
              <a:t>的 </a:t>
            </a:r>
            <a:r>
              <a:rPr dirty="0" sz="2400" b="1">
                <a:solidFill>
                  <a:srgbClr val="171616"/>
                </a:solidFill>
                <a:latin typeface="华文楷体"/>
                <a:cs typeface="华文楷体"/>
              </a:rPr>
              <a:t>刻度</a:t>
            </a:r>
            <a:r>
              <a:rPr dirty="0" sz="2400" spc="-5" b="1">
                <a:solidFill>
                  <a:srgbClr val="171616"/>
                </a:solidFill>
                <a:latin typeface="华文楷体"/>
                <a:cs typeface="华文楷体"/>
              </a:rPr>
              <a:t>线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>
              <a:latin typeface="Times New Roman"/>
              <a:cs typeface="Times New Roman"/>
            </a:endParaRPr>
          </a:p>
          <a:p>
            <a:pPr marL="98425" marR="392430">
              <a:lnSpc>
                <a:spcPct val="105600"/>
              </a:lnSpc>
            </a:pPr>
            <a:r>
              <a:rPr dirty="0" sz="2400" b="1">
                <a:latin typeface="华文楷体"/>
                <a:cs typeface="华文楷体"/>
              </a:rPr>
              <a:t>交变电压</a:t>
            </a:r>
            <a:r>
              <a:rPr dirty="0" sz="2400" b="1">
                <a:latin typeface="Times New Roman"/>
                <a:cs typeface="Times New Roman"/>
              </a:rPr>
              <a:t>2.5V</a:t>
            </a:r>
            <a:r>
              <a:rPr dirty="0" sz="2400" spc="-5" b="1">
                <a:solidFill>
                  <a:srgbClr val="171616"/>
                </a:solidFill>
                <a:latin typeface="华文楷体"/>
                <a:cs typeface="华文楷体"/>
              </a:rPr>
              <a:t>的 </a:t>
            </a:r>
            <a:r>
              <a:rPr dirty="0" sz="2400" b="1">
                <a:solidFill>
                  <a:srgbClr val="171616"/>
                </a:solidFill>
                <a:latin typeface="华文楷体"/>
                <a:cs typeface="华文楷体"/>
              </a:rPr>
              <a:t>刻度</a:t>
            </a:r>
            <a:r>
              <a:rPr dirty="0" sz="2400" spc="-5" b="1">
                <a:solidFill>
                  <a:srgbClr val="171616"/>
                </a:solidFill>
                <a:latin typeface="华文楷体"/>
                <a:cs typeface="华文楷体"/>
              </a:rPr>
              <a:t>线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Times New Roman"/>
              <a:cs typeface="Times New Roman"/>
            </a:endParaRPr>
          </a:p>
          <a:p>
            <a:pPr marL="228600">
              <a:lnSpc>
                <a:spcPct val="100000"/>
              </a:lnSpc>
            </a:pPr>
            <a:r>
              <a:rPr dirty="0" sz="2400" b="1">
                <a:solidFill>
                  <a:srgbClr val="171616"/>
                </a:solidFill>
                <a:latin typeface="华文楷体"/>
                <a:cs typeface="华文楷体"/>
              </a:rPr>
              <a:t>指针定位螺</a:t>
            </a:r>
            <a:r>
              <a:rPr dirty="0" sz="2400" spc="-5" b="1">
                <a:solidFill>
                  <a:srgbClr val="171616"/>
                </a:solidFill>
                <a:latin typeface="华文楷体"/>
                <a:cs typeface="华文楷体"/>
              </a:rPr>
              <a:t>丝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509848" y="1661947"/>
            <a:ext cx="98171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>
                <a:solidFill>
                  <a:srgbClr val="D2B870"/>
                </a:solidFill>
                <a:latin typeface="黑体"/>
                <a:cs typeface="黑体"/>
              </a:rPr>
              <a:t>表</a:t>
            </a:r>
            <a:r>
              <a:rPr dirty="0" sz="3000" spc="-75">
                <a:solidFill>
                  <a:srgbClr val="D2B870"/>
                </a:solidFill>
                <a:latin typeface="黑体"/>
                <a:cs typeface="黑体"/>
              </a:rPr>
              <a:t> </a:t>
            </a:r>
            <a:r>
              <a:rPr dirty="0" sz="3000" spc="-15">
                <a:solidFill>
                  <a:srgbClr val="D2B870"/>
                </a:solidFill>
                <a:latin typeface="黑体"/>
                <a:cs typeface="黑体"/>
              </a:rPr>
              <a:t>盘</a:t>
            </a:r>
            <a:endParaRPr sz="30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20695" y="2436876"/>
            <a:ext cx="4433315" cy="2802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64095" y="1888235"/>
            <a:ext cx="2350135" cy="576580"/>
          </a:xfrm>
          <a:custGeom>
            <a:avLst/>
            <a:gdLst/>
            <a:ahLst/>
            <a:cxnLst/>
            <a:rect l="l" t="t" r="r" b="b"/>
            <a:pathLst>
              <a:path w="2350134" h="576580">
                <a:moveTo>
                  <a:pt x="0" y="0"/>
                </a:moveTo>
                <a:lnTo>
                  <a:pt x="2350007" y="0"/>
                </a:lnTo>
                <a:lnTo>
                  <a:pt x="2350007" y="576072"/>
                </a:lnTo>
                <a:lnTo>
                  <a:pt x="0" y="576072"/>
                </a:lnTo>
                <a:lnTo>
                  <a:pt x="0" y="0"/>
                </a:lnTo>
                <a:close/>
              </a:path>
            </a:pathLst>
          </a:custGeom>
          <a:solidFill>
            <a:srgbClr val="E6D9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864095" y="1932165"/>
            <a:ext cx="23501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93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欧姆调零旋</a:t>
            </a:r>
            <a:r>
              <a:rPr dirty="0" sz="2400" spc="-5" b="1">
                <a:latin typeface="华文楷体"/>
                <a:cs typeface="华文楷体"/>
              </a:rPr>
              <a:t>钮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69304" y="2150071"/>
            <a:ext cx="1016635" cy="679450"/>
          </a:xfrm>
          <a:custGeom>
            <a:avLst/>
            <a:gdLst/>
            <a:ahLst/>
            <a:cxnLst/>
            <a:rect l="l" t="t" r="r" b="b"/>
            <a:pathLst>
              <a:path w="1016634" h="679450">
                <a:moveTo>
                  <a:pt x="19075" y="678941"/>
                </a:moveTo>
                <a:lnTo>
                  <a:pt x="0" y="662177"/>
                </a:lnTo>
                <a:lnTo>
                  <a:pt x="579945" y="2260"/>
                </a:lnTo>
                <a:lnTo>
                  <a:pt x="584936" y="0"/>
                </a:lnTo>
                <a:lnTo>
                  <a:pt x="1016279" y="0"/>
                </a:lnTo>
                <a:lnTo>
                  <a:pt x="1016279" y="21081"/>
                </a:lnTo>
                <a:lnTo>
                  <a:pt x="597204" y="21081"/>
                </a:lnTo>
                <a:lnTo>
                  <a:pt x="587667" y="25399"/>
                </a:lnTo>
                <a:lnTo>
                  <a:pt x="593410" y="25399"/>
                </a:lnTo>
                <a:lnTo>
                  <a:pt x="19075" y="678941"/>
                </a:lnTo>
                <a:close/>
              </a:path>
              <a:path w="1016634" h="679450">
                <a:moveTo>
                  <a:pt x="593410" y="25399"/>
                </a:moveTo>
                <a:lnTo>
                  <a:pt x="587667" y="25399"/>
                </a:lnTo>
                <a:lnTo>
                  <a:pt x="597204" y="21081"/>
                </a:lnTo>
                <a:lnTo>
                  <a:pt x="593410" y="25399"/>
                </a:lnTo>
                <a:close/>
              </a:path>
              <a:path w="1016634" h="679450">
                <a:moveTo>
                  <a:pt x="1016279" y="25399"/>
                </a:moveTo>
                <a:lnTo>
                  <a:pt x="593410" y="25399"/>
                </a:lnTo>
                <a:lnTo>
                  <a:pt x="597204" y="21081"/>
                </a:lnTo>
                <a:lnTo>
                  <a:pt x="1016279" y="21081"/>
                </a:lnTo>
                <a:lnTo>
                  <a:pt x="1016279" y="25399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61612" y="1452562"/>
            <a:ext cx="155511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D2B870"/>
                </a:solidFill>
                <a:latin typeface="黑体"/>
                <a:cs typeface="黑体"/>
              </a:rPr>
              <a:t>选择开</a:t>
            </a:r>
            <a:r>
              <a:rPr dirty="0" sz="3000" spc="-15">
                <a:solidFill>
                  <a:srgbClr val="D2B870"/>
                </a:solidFill>
                <a:latin typeface="黑体"/>
                <a:cs typeface="黑体"/>
              </a:rPr>
              <a:t>关</a:t>
            </a:r>
            <a:endParaRPr sz="3000">
              <a:latin typeface="黑体"/>
              <a:cs typeface="黑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72171" y="5177028"/>
            <a:ext cx="1742439" cy="576580"/>
          </a:xfrm>
          <a:custGeom>
            <a:avLst/>
            <a:gdLst/>
            <a:ahLst/>
            <a:cxnLst/>
            <a:rect l="l" t="t" r="r" b="b"/>
            <a:pathLst>
              <a:path w="1742440" h="576579">
                <a:moveTo>
                  <a:pt x="0" y="0"/>
                </a:moveTo>
                <a:lnTo>
                  <a:pt x="1741931" y="0"/>
                </a:lnTo>
                <a:lnTo>
                  <a:pt x="1741931" y="576072"/>
                </a:lnTo>
                <a:lnTo>
                  <a:pt x="0" y="576072"/>
                </a:lnTo>
                <a:lnTo>
                  <a:pt x="0" y="0"/>
                </a:lnTo>
                <a:close/>
              </a:path>
            </a:pathLst>
          </a:custGeom>
          <a:solidFill>
            <a:srgbClr val="E6D9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93831" y="4315028"/>
            <a:ext cx="2867660" cy="1202055"/>
          </a:xfrm>
          <a:custGeom>
            <a:avLst/>
            <a:gdLst/>
            <a:ahLst/>
            <a:cxnLst/>
            <a:rect l="l" t="t" r="r" b="b"/>
            <a:pathLst>
              <a:path w="2867659" h="1202054">
                <a:moveTo>
                  <a:pt x="2867482" y="1201458"/>
                </a:moveTo>
                <a:lnTo>
                  <a:pt x="709066" y="1201458"/>
                </a:lnTo>
                <a:lnTo>
                  <a:pt x="703211" y="1198130"/>
                </a:lnTo>
                <a:lnTo>
                  <a:pt x="0" y="12953"/>
                </a:lnTo>
                <a:lnTo>
                  <a:pt x="21844" y="0"/>
                </a:lnTo>
                <a:lnTo>
                  <a:pt x="719656" y="1176058"/>
                </a:lnTo>
                <a:lnTo>
                  <a:pt x="712419" y="1176058"/>
                </a:lnTo>
                <a:lnTo>
                  <a:pt x="723341" y="1182268"/>
                </a:lnTo>
                <a:lnTo>
                  <a:pt x="2867482" y="1182268"/>
                </a:lnTo>
                <a:lnTo>
                  <a:pt x="2867482" y="1201458"/>
                </a:lnTo>
                <a:close/>
              </a:path>
              <a:path w="2867659" h="1202054">
                <a:moveTo>
                  <a:pt x="723341" y="1182268"/>
                </a:moveTo>
                <a:lnTo>
                  <a:pt x="712419" y="1176058"/>
                </a:lnTo>
                <a:lnTo>
                  <a:pt x="719656" y="1176058"/>
                </a:lnTo>
                <a:lnTo>
                  <a:pt x="723341" y="1182268"/>
                </a:lnTo>
                <a:close/>
              </a:path>
              <a:path w="2867659" h="1202054">
                <a:moveTo>
                  <a:pt x="2867482" y="1182268"/>
                </a:moveTo>
                <a:lnTo>
                  <a:pt x="723341" y="1182268"/>
                </a:lnTo>
                <a:lnTo>
                  <a:pt x="719656" y="1176058"/>
                </a:lnTo>
                <a:lnTo>
                  <a:pt x="2867482" y="1176058"/>
                </a:lnTo>
                <a:lnTo>
                  <a:pt x="2867482" y="1182268"/>
                </a:lnTo>
                <a:close/>
              </a:path>
            </a:pathLst>
          </a:custGeom>
          <a:solidFill>
            <a:srgbClr val="17161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33359" y="4139184"/>
            <a:ext cx="1323340" cy="576580"/>
          </a:xfrm>
          <a:custGeom>
            <a:avLst/>
            <a:gdLst/>
            <a:ahLst/>
            <a:cxnLst/>
            <a:rect l="l" t="t" r="r" b="b"/>
            <a:pathLst>
              <a:path w="1323340" h="576579">
                <a:moveTo>
                  <a:pt x="0" y="0"/>
                </a:moveTo>
                <a:lnTo>
                  <a:pt x="1322831" y="0"/>
                </a:lnTo>
                <a:lnTo>
                  <a:pt x="1322831" y="576072"/>
                </a:lnTo>
                <a:lnTo>
                  <a:pt x="0" y="576072"/>
                </a:lnTo>
                <a:lnTo>
                  <a:pt x="0" y="0"/>
                </a:lnTo>
                <a:close/>
              </a:path>
            </a:pathLst>
          </a:custGeom>
          <a:solidFill>
            <a:srgbClr val="E6D9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472171" y="4217365"/>
            <a:ext cx="1742439" cy="1430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9906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华文楷体"/>
                <a:cs typeface="华文楷体"/>
              </a:rPr>
              <a:t>表</a:t>
            </a:r>
            <a:r>
              <a:rPr dirty="0" sz="2400" spc="-5" b="1">
                <a:latin typeface="华文楷体"/>
                <a:cs typeface="华文楷体"/>
              </a:rPr>
              <a:t>笔</a:t>
            </a:r>
            <a:endParaRPr sz="2400">
              <a:latin typeface="华文楷体"/>
              <a:cs typeface="华文楷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600">
              <a:latin typeface="Times New Roman"/>
              <a:cs typeface="Times New Roman"/>
            </a:endParaRPr>
          </a:p>
          <a:p>
            <a:pPr algn="ctr" marR="4445">
              <a:lnSpc>
                <a:spcPct val="100000"/>
              </a:lnSpc>
            </a:pPr>
            <a:r>
              <a:rPr dirty="0" sz="2400" b="1">
                <a:latin typeface="华文楷体"/>
                <a:cs typeface="华文楷体"/>
              </a:rPr>
              <a:t>选择开</a:t>
            </a:r>
            <a:r>
              <a:rPr dirty="0" sz="2400" spc="-5" b="1">
                <a:latin typeface="华文楷体"/>
                <a:cs typeface="华文楷体"/>
              </a:rPr>
              <a:t>关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14350" y="4027652"/>
            <a:ext cx="1129030" cy="325120"/>
          </a:xfrm>
          <a:custGeom>
            <a:avLst/>
            <a:gdLst/>
            <a:ahLst/>
            <a:cxnLst/>
            <a:rect l="l" t="t" r="r" b="b"/>
            <a:pathLst>
              <a:path w="1129029" h="325120">
                <a:moveTo>
                  <a:pt x="1121854" y="324675"/>
                </a:moveTo>
                <a:lnTo>
                  <a:pt x="0" y="24536"/>
                </a:lnTo>
                <a:lnTo>
                  <a:pt x="6565" y="0"/>
                </a:lnTo>
                <a:lnTo>
                  <a:pt x="1128420" y="300139"/>
                </a:lnTo>
                <a:lnTo>
                  <a:pt x="1121854" y="324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10260" y="4553038"/>
            <a:ext cx="1101090" cy="368935"/>
          </a:xfrm>
          <a:custGeom>
            <a:avLst/>
            <a:gdLst/>
            <a:ahLst/>
            <a:cxnLst/>
            <a:rect l="l" t="t" r="r" b="b"/>
            <a:pathLst>
              <a:path w="1101090" h="368935">
                <a:moveTo>
                  <a:pt x="7632" y="368528"/>
                </a:moveTo>
                <a:lnTo>
                  <a:pt x="0" y="344297"/>
                </a:lnTo>
                <a:lnTo>
                  <a:pt x="1092923" y="0"/>
                </a:lnTo>
                <a:lnTo>
                  <a:pt x="1100556" y="24231"/>
                </a:lnTo>
                <a:lnTo>
                  <a:pt x="7632" y="368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62555" y="2817876"/>
            <a:ext cx="929640" cy="896619"/>
          </a:xfrm>
          <a:prstGeom prst="rect">
            <a:avLst/>
          </a:prstGeom>
          <a:solidFill>
            <a:srgbClr val="6B8FBC"/>
          </a:solidFill>
        </p:spPr>
        <p:txBody>
          <a:bodyPr wrap="square" lIns="0" tIns="147320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1160"/>
              </a:spcBef>
            </a:pPr>
            <a:r>
              <a:rPr dirty="0" sz="3600">
                <a:solidFill>
                  <a:srgbClr val="FFFFFF"/>
                </a:solidFill>
                <a:latin typeface="黑体"/>
                <a:cs typeface="黑体"/>
              </a:rPr>
              <a:t>二</a:t>
            </a:r>
            <a:endParaRPr sz="3600">
              <a:latin typeface="黑体"/>
              <a:cs typeface="黑体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42132" y="2817876"/>
            <a:ext cx="6387465" cy="896619"/>
          </a:xfrm>
          <a:prstGeom prst="rect"/>
          <a:solidFill>
            <a:srgbClr val="6B8FBC"/>
          </a:solidFill>
        </p:spPr>
        <p:txBody>
          <a:bodyPr wrap="square" lIns="0" tIns="147320" rIns="0" bIns="0" rtlCol="0" vert="horz">
            <a:spAutoFit/>
          </a:bodyPr>
          <a:lstStyle/>
          <a:p>
            <a:pPr marL="1821814">
              <a:lnSpc>
                <a:spcPct val="100000"/>
              </a:lnSpc>
              <a:spcBef>
                <a:spcPts val="1160"/>
              </a:spcBef>
            </a:pPr>
            <a:r>
              <a:rPr dirty="0" sz="3600" b="0">
                <a:solidFill>
                  <a:srgbClr val="FFFFFF"/>
                </a:solidFill>
                <a:latin typeface="黑体"/>
                <a:cs typeface="黑体"/>
              </a:rPr>
              <a:t>使用多用电表</a:t>
            </a:r>
            <a:endParaRPr sz="36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2380" y="1320914"/>
            <a:ext cx="24644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0">
                <a:latin typeface="黑体"/>
                <a:cs typeface="黑体"/>
              </a:rPr>
              <a:t>使用多用电</a:t>
            </a:r>
            <a:r>
              <a:rPr dirty="0" sz="3200" spc="5" b="0">
                <a:latin typeface="黑体"/>
                <a:cs typeface="黑体"/>
              </a:rPr>
              <a:t>表</a:t>
            </a:r>
            <a:endParaRPr sz="3200">
              <a:latin typeface="黑体"/>
              <a:cs typeface="黑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91292" y="1932838"/>
            <a:ext cx="4899660" cy="0"/>
          </a:xfrm>
          <a:custGeom>
            <a:avLst/>
            <a:gdLst/>
            <a:ahLst/>
            <a:cxnLst/>
            <a:rect l="l" t="t" r="r" b="b"/>
            <a:pathLst>
              <a:path w="4899659" h="0">
                <a:moveTo>
                  <a:pt x="0" y="0"/>
                </a:moveTo>
                <a:lnTo>
                  <a:pt x="4899139" y="0"/>
                </a:lnTo>
              </a:path>
            </a:pathLst>
          </a:custGeom>
          <a:ln w="12700">
            <a:solidFill>
              <a:srgbClr val="014E6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28415" y="1671827"/>
            <a:ext cx="364490" cy="363220"/>
          </a:xfrm>
          <a:custGeom>
            <a:avLst/>
            <a:gdLst/>
            <a:ahLst/>
            <a:cxnLst/>
            <a:rect l="l" t="t" r="r" b="b"/>
            <a:pathLst>
              <a:path w="364489" h="363219">
                <a:moveTo>
                  <a:pt x="0" y="0"/>
                </a:moveTo>
                <a:lnTo>
                  <a:pt x="364236" y="0"/>
                </a:lnTo>
                <a:lnTo>
                  <a:pt x="364236" y="362712"/>
                </a:lnTo>
                <a:lnTo>
                  <a:pt x="0" y="362712"/>
                </a:lnTo>
                <a:lnTo>
                  <a:pt x="0" y="0"/>
                </a:lnTo>
                <a:close/>
              </a:path>
            </a:pathLst>
          </a:custGeom>
          <a:solidFill>
            <a:srgbClr val="014E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28059" y="1894332"/>
            <a:ext cx="245745" cy="247015"/>
          </a:xfrm>
          <a:custGeom>
            <a:avLst/>
            <a:gdLst/>
            <a:ahLst/>
            <a:cxnLst/>
            <a:rect l="l" t="t" r="r" b="b"/>
            <a:pathLst>
              <a:path w="245745" h="247014">
                <a:moveTo>
                  <a:pt x="0" y="0"/>
                </a:moveTo>
                <a:lnTo>
                  <a:pt x="245363" y="0"/>
                </a:lnTo>
                <a:lnTo>
                  <a:pt x="245363" y="246888"/>
                </a:lnTo>
                <a:lnTo>
                  <a:pt x="0" y="246888"/>
                </a:lnTo>
                <a:lnTo>
                  <a:pt x="0" y="0"/>
                </a:lnTo>
                <a:close/>
              </a:path>
            </a:pathLst>
          </a:custGeom>
          <a:solidFill>
            <a:srgbClr val="1684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91739" y="2365248"/>
            <a:ext cx="7094220" cy="708660"/>
          </a:xfrm>
          <a:custGeom>
            <a:avLst/>
            <a:gdLst/>
            <a:ahLst/>
            <a:cxnLst/>
            <a:rect l="l" t="t" r="r" b="b"/>
            <a:pathLst>
              <a:path w="7094220" h="708660">
                <a:moveTo>
                  <a:pt x="0" y="0"/>
                </a:moveTo>
                <a:lnTo>
                  <a:pt x="7094219" y="0"/>
                </a:lnTo>
                <a:lnTo>
                  <a:pt x="7094219" y="708660"/>
                </a:lnTo>
                <a:lnTo>
                  <a:pt x="0" y="708660"/>
                </a:lnTo>
                <a:lnTo>
                  <a:pt x="0" y="0"/>
                </a:lnTo>
                <a:close/>
              </a:path>
            </a:pathLst>
          </a:custGeom>
          <a:solidFill>
            <a:srgbClr val="FFF1CC">
              <a:alpha val="5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84869" y="2358644"/>
            <a:ext cx="7108190" cy="722630"/>
          </a:xfrm>
          <a:custGeom>
            <a:avLst/>
            <a:gdLst/>
            <a:ahLst/>
            <a:cxnLst/>
            <a:rect l="l" t="t" r="r" b="b"/>
            <a:pathLst>
              <a:path w="7108190" h="722630">
                <a:moveTo>
                  <a:pt x="7107783" y="722299"/>
                </a:moveTo>
                <a:lnTo>
                  <a:pt x="0" y="722299"/>
                </a:lnTo>
                <a:lnTo>
                  <a:pt x="0" y="0"/>
                </a:lnTo>
                <a:lnTo>
                  <a:pt x="7107783" y="0"/>
                </a:lnTo>
                <a:lnTo>
                  <a:pt x="7107783" y="6349"/>
                </a:lnTo>
                <a:lnTo>
                  <a:pt x="12700" y="6349"/>
                </a:lnTo>
                <a:lnTo>
                  <a:pt x="6350" y="12699"/>
                </a:lnTo>
                <a:lnTo>
                  <a:pt x="12700" y="12699"/>
                </a:lnTo>
                <a:lnTo>
                  <a:pt x="12700" y="709599"/>
                </a:lnTo>
                <a:lnTo>
                  <a:pt x="6350" y="709599"/>
                </a:lnTo>
                <a:lnTo>
                  <a:pt x="12700" y="715949"/>
                </a:lnTo>
                <a:lnTo>
                  <a:pt x="7107783" y="715949"/>
                </a:lnTo>
                <a:lnTo>
                  <a:pt x="7107783" y="722299"/>
                </a:lnTo>
                <a:close/>
              </a:path>
              <a:path w="7108190" h="722630">
                <a:moveTo>
                  <a:pt x="12700" y="12699"/>
                </a:moveTo>
                <a:lnTo>
                  <a:pt x="6350" y="12699"/>
                </a:lnTo>
                <a:lnTo>
                  <a:pt x="12700" y="6349"/>
                </a:lnTo>
                <a:lnTo>
                  <a:pt x="12700" y="12699"/>
                </a:lnTo>
                <a:close/>
              </a:path>
              <a:path w="7108190" h="722630">
                <a:moveTo>
                  <a:pt x="7095083" y="12699"/>
                </a:moveTo>
                <a:lnTo>
                  <a:pt x="12700" y="12699"/>
                </a:lnTo>
                <a:lnTo>
                  <a:pt x="12700" y="6349"/>
                </a:lnTo>
                <a:lnTo>
                  <a:pt x="7095083" y="6349"/>
                </a:lnTo>
                <a:lnTo>
                  <a:pt x="7095083" y="12699"/>
                </a:lnTo>
                <a:close/>
              </a:path>
              <a:path w="7108190" h="722630">
                <a:moveTo>
                  <a:pt x="7095083" y="715949"/>
                </a:moveTo>
                <a:lnTo>
                  <a:pt x="7095083" y="6349"/>
                </a:lnTo>
                <a:lnTo>
                  <a:pt x="7101433" y="12699"/>
                </a:lnTo>
                <a:lnTo>
                  <a:pt x="7107783" y="12699"/>
                </a:lnTo>
                <a:lnTo>
                  <a:pt x="7107783" y="709599"/>
                </a:lnTo>
                <a:lnTo>
                  <a:pt x="7101433" y="709599"/>
                </a:lnTo>
                <a:lnTo>
                  <a:pt x="7095083" y="715949"/>
                </a:lnTo>
                <a:close/>
              </a:path>
              <a:path w="7108190" h="722630">
                <a:moveTo>
                  <a:pt x="7107783" y="12699"/>
                </a:moveTo>
                <a:lnTo>
                  <a:pt x="7101433" y="12699"/>
                </a:lnTo>
                <a:lnTo>
                  <a:pt x="7095083" y="6349"/>
                </a:lnTo>
                <a:lnTo>
                  <a:pt x="7107783" y="6349"/>
                </a:lnTo>
                <a:lnTo>
                  <a:pt x="7107783" y="12699"/>
                </a:lnTo>
                <a:close/>
              </a:path>
              <a:path w="7108190" h="722630">
                <a:moveTo>
                  <a:pt x="12700" y="715949"/>
                </a:moveTo>
                <a:lnTo>
                  <a:pt x="6350" y="709599"/>
                </a:lnTo>
                <a:lnTo>
                  <a:pt x="12700" y="709599"/>
                </a:lnTo>
                <a:lnTo>
                  <a:pt x="12700" y="715949"/>
                </a:lnTo>
                <a:close/>
              </a:path>
              <a:path w="7108190" h="722630">
                <a:moveTo>
                  <a:pt x="7095083" y="715949"/>
                </a:moveTo>
                <a:lnTo>
                  <a:pt x="12700" y="715949"/>
                </a:lnTo>
                <a:lnTo>
                  <a:pt x="12700" y="709599"/>
                </a:lnTo>
                <a:lnTo>
                  <a:pt x="7095083" y="709599"/>
                </a:lnTo>
                <a:lnTo>
                  <a:pt x="7095083" y="715949"/>
                </a:lnTo>
                <a:close/>
              </a:path>
              <a:path w="7108190" h="722630">
                <a:moveTo>
                  <a:pt x="7107783" y="715949"/>
                </a:moveTo>
                <a:lnTo>
                  <a:pt x="7095083" y="715949"/>
                </a:lnTo>
                <a:lnTo>
                  <a:pt x="7101433" y="709599"/>
                </a:lnTo>
                <a:lnTo>
                  <a:pt x="7107783" y="709599"/>
                </a:lnTo>
                <a:lnTo>
                  <a:pt x="7107783" y="715949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89276" y="2043683"/>
            <a:ext cx="792480" cy="539750"/>
          </a:xfrm>
          <a:custGeom>
            <a:avLst/>
            <a:gdLst/>
            <a:ahLst/>
            <a:cxnLst/>
            <a:rect l="l" t="t" r="r" b="b"/>
            <a:pathLst>
              <a:path w="792479" h="539750">
                <a:moveTo>
                  <a:pt x="702563" y="539496"/>
                </a:moveTo>
                <a:lnTo>
                  <a:pt x="89916" y="539496"/>
                </a:lnTo>
                <a:lnTo>
                  <a:pt x="54833" y="532674"/>
                </a:lnTo>
                <a:lnTo>
                  <a:pt x="26217" y="513478"/>
                </a:lnTo>
                <a:lnTo>
                  <a:pt x="6971" y="484812"/>
                </a:lnTo>
                <a:lnTo>
                  <a:pt x="0" y="449580"/>
                </a:lnTo>
                <a:lnTo>
                  <a:pt x="0" y="89916"/>
                </a:lnTo>
                <a:lnTo>
                  <a:pt x="6971" y="54897"/>
                </a:lnTo>
                <a:lnTo>
                  <a:pt x="26217" y="26303"/>
                </a:lnTo>
                <a:lnTo>
                  <a:pt x="54833" y="7035"/>
                </a:lnTo>
                <a:lnTo>
                  <a:pt x="89916" y="0"/>
                </a:lnTo>
                <a:lnTo>
                  <a:pt x="702563" y="0"/>
                </a:lnTo>
                <a:lnTo>
                  <a:pt x="737174" y="7035"/>
                </a:lnTo>
                <a:lnTo>
                  <a:pt x="765633" y="26303"/>
                </a:lnTo>
                <a:lnTo>
                  <a:pt x="785036" y="54897"/>
                </a:lnTo>
                <a:lnTo>
                  <a:pt x="792479" y="89916"/>
                </a:lnTo>
                <a:lnTo>
                  <a:pt x="792479" y="449580"/>
                </a:lnTo>
                <a:lnTo>
                  <a:pt x="785036" y="484812"/>
                </a:lnTo>
                <a:lnTo>
                  <a:pt x="765633" y="513478"/>
                </a:lnTo>
                <a:lnTo>
                  <a:pt x="737174" y="532674"/>
                </a:lnTo>
                <a:lnTo>
                  <a:pt x="702563" y="539496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82875" y="2037270"/>
            <a:ext cx="804545" cy="552450"/>
          </a:xfrm>
          <a:custGeom>
            <a:avLst/>
            <a:gdLst/>
            <a:ahLst/>
            <a:cxnLst/>
            <a:rect l="l" t="t" r="r" b="b"/>
            <a:pathLst>
              <a:path w="804545" h="552450">
                <a:moveTo>
                  <a:pt x="722883" y="551180"/>
                </a:moveTo>
                <a:lnTo>
                  <a:pt x="81559" y="551180"/>
                </a:lnTo>
                <a:lnTo>
                  <a:pt x="72148" y="548640"/>
                </a:lnTo>
                <a:lnTo>
                  <a:pt x="58712" y="544830"/>
                </a:lnTo>
                <a:lnTo>
                  <a:pt x="54444" y="542290"/>
                </a:lnTo>
                <a:lnTo>
                  <a:pt x="50292" y="541020"/>
                </a:lnTo>
                <a:lnTo>
                  <a:pt x="46253" y="538480"/>
                </a:lnTo>
                <a:lnTo>
                  <a:pt x="42341" y="535940"/>
                </a:lnTo>
                <a:lnTo>
                  <a:pt x="38569" y="533400"/>
                </a:lnTo>
                <a:lnTo>
                  <a:pt x="34937" y="529590"/>
                </a:lnTo>
                <a:lnTo>
                  <a:pt x="31432" y="527050"/>
                </a:lnTo>
                <a:lnTo>
                  <a:pt x="28092" y="523240"/>
                </a:lnTo>
                <a:lnTo>
                  <a:pt x="24904" y="520700"/>
                </a:lnTo>
                <a:lnTo>
                  <a:pt x="21869" y="516890"/>
                </a:lnTo>
                <a:lnTo>
                  <a:pt x="7442" y="492760"/>
                </a:lnTo>
                <a:lnTo>
                  <a:pt x="5714" y="488950"/>
                </a:lnTo>
                <a:lnTo>
                  <a:pt x="4203" y="483870"/>
                </a:lnTo>
                <a:lnTo>
                  <a:pt x="2908" y="480060"/>
                </a:lnTo>
                <a:lnTo>
                  <a:pt x="1828" y="474980"/>
                </a:lnTo>
                <a:lnTo>
                  <a:pt x="977" y="469900"/>
                </a:lnTo>
                <a:lnTo>
                  <a:pt x="368" y="466090"/>
                </a:lnTo>
                <a:lnTo>
                  <a:pt x="0" y="461010"/>
                </a:lnTo>
                <a:lnTo>
                  <a:pt x="0" y="90170"/>
                </a:lnTo>
                <a:lnTo>
                  <a:pt x="4203" y="67310"/>
                </a:lnTo>
                <a:lnTo>
                  <a:pt x="5714" y="62230"/>
                </a:lnTo>
                <a:lnTo>
                  <a:pt x="7442" y="58420"/>
                </a:lnTo>
                <a:lnTo>
                  <a:pt x="9372" y="53340"/>
                </a:lnTo>
                <a:lnTo>
                  <a:pt x="11506" y="49530"/>
                </a:lnTo>
                <a:lnTo>
                  <a:pt x="28092" y="27940"/>
                </a:lnTo>
                <a:lnTo>
                  <a:pt x="31432" y="24130"/>
                </a:lnTo>
                <a:lnTo>
                  <a:pt x="34937" y="21590"/>
                </a:lnTo>
                <a:lnTo>
                  <a:pt x="38569" y="19050"/>
                </a:lnTo>
                <a:lnTo>
                  <a:pt x="42341" y="15240"/>
                </a:lnTo>
                <a:lnTo>
                  <a:pt x="46253" y="12700"/>
                </a:lnTo>
                <a:lnTo>
                  <a:pt x="50292" y="11430"/>
                </a:lnTo>
                <a:lnTo>
                  <a:pt x="54444" y="8890"/>
                </a:lnTo>
                <a:lnTo>
                  <a:pt x="58712" y="6350"/>
                </a:lnTo>
                <a:lnTo>
                  <a:pt x="72148" y="2540"/>
                </a:lnTo>
                <a:lnTo>
                  <a:pt x="81559" y="0"/>
                </a:lnTo>
                <a:lnTo>
                  <a:pt x="722883" y="0"/>
                </a:lnTo>
                <a:lnTo>
                  <a:pt x="732294" y="2540"/>
                </a:lnTo>
                <a:lnTo>
                  <a:pt x="745731" y="6350"/>
                </a:lnTo>
                <a:lnTo>
                  <a:pt x="749998" y="8890"/>
                </a:lnTo>
                <a:lnTo>
                  <a:pt x="754151" y="11430"/>
                </a:lnTo>
                <a:lnTo>
                  <a:pt x="758190" y="12700"/>
                </a:lnTo>
                <a:lnTo>
                  <a:pt x="83629" y="12700"/>
                </a:lnTo>
                <a:lnTo>
                  <a:pt x="79197" y="13970"/>
                </a:lnTo>
                <a:lnTo>
                  <a:pt x="79514" y="13970"/>
                </a:lnTo>
                <a:lnTo>
                  <a:pt x="75158" y="15240"/>
                </a:lnTo>
                <a:lnTo>
                  <a:pt x="71500" y="15240"/>
                </a:lnTo>
                <a:lnTo>
                  <a:pt x="69405" y="16510"/>
                </a:lnTo>
                <a:lnTo>
                  <a:pt x="67602" y="16510"/>
                </a:lnTo>
                <a:lnTo>
                  <a:pt x="63525" y="19050"/>
                </a:lnTo>
                <a:lnTo>
                  <a:pt x="63804" y="19050"/>
                </a:lnTo>
                <a:lnTo>
                  <a:pt x="59817" y="20320"/>
                </a:lnTo>
                <a:lnTo>
                  <a:pt x="60096" y="20320"/>
                </a:lnTo>
                <a:lnTo>
                  <a:pt x="58159" y="21590"/>
                </a:lnTo>
                <a:lnTo>
                  <a:pt x="56489" y="21590"/>
                </a:lnTo>
                <a:lnTo>
                  <a:pt x="52717" y="24130"/>
                </a:lnTo>
                <a:lnTo>
                  <a:pt x="52984" y="24130"/>
                </a:lnTo>
                <a:lnTo>
                  <a:pt x="49326" y="26670"/>
                </a:lnTo>
                <a:lnTo>
                  <a:pt x="49580" y="26670"/>
                </a:lnTo>
                <a:lnTo>
                  <a:pt x="46050" y="29210"/>
                </a:lnTo>
                <a:lnTo>
                  <a:pt x="46304" y="29210"/>
                </a:lnTo>
                <a:lnTo>
                  <a:pt x="44602" y="30480"/>
                </a:lnTo>
                <a:lnTo>
                  <a:pt x="43129" y="30480"/>
                </a:lnTo>
                <a:lnTo>
                  <a:pt x="39865" y="34290"/>
                </a:lnTo>
                <a:lnTo>
                  <a:pt x="40093" y="34290"/>
                </a:lnTo>
                <a:lnTo>
                  <a:pt x="36969" y="36830"/>
                </a:lnTo>
                <a:lnTo>
                  <a:pt x="37185" y="36830"/>
                </a:lnTo>
                <a:lnTo>
                  <a:pt x="34201" y="39370"/>
                </a:lnTo>
                <a:lnTo>
                  <a:pt x="34404" y="39370"/>
                </a:lnTo>
                <a:lnTo>
                  <a:pt x="32516" y="41910"/>
                </a:lnTo>
                <a:lnTo>
                  <a:pt x="31762" y="41910"/>
                </a:lnTo>
                <a:lnTo>
                  <a:pt x="29095" y="45720"/>
                </a:lnTo>
                <a:lnTo>
                  <a:pt x="29273" y="45720"/>
                </a:lnTo>
                <a:lnTo>
                  <a:pt x="27605" y="48260"/>
                </a:lnTo>
                <a:lnTo>
                  <a:pt x="26936" y="48260"/>
                </a:lnTo>
                <a:lnTo>
                  <a:pt x="24599" y="52070"/>
                </a:lnTo>
                <a:lnTo>
                  <a:pt x="24752" y="52070"/>
                </a:lnTo>
                <a:lnTo>
                  <a:pt x="22593" y="55880"/>
                </a:lnTo>
                <a:lnTo>
                  <a:pt x="22732" y="55880"/>
                </a:lnTo>
                <a:lnTo>
                  <a:pt x="20751" y="59690"/>
                </a:lnTo>
                <a:lnTo>
                  <a:pt x="20878" y="59690"/>
                </a:lnTo>
                <a:lnTo>
                  <a:pt x="19075" y="63500"/>
                </a:lnTo>
                <a:lnTo>
                  <a:pt x="19202" y="63500"/>
                </a:lnTo>
                <a:lnTo>
                  <a:pt x="17589" y="67310"/>
                </a:lnTo>
                <a:lnTo>
                  <a:pt x="16281" y="71120"/>
                </a:lnTo>
                <a:lnTo>
                  <a:pt x="15163" y="74930"/>
                </a:lnTo>
                <a:lnTo>
                  <a:pt x="14236" y="78740"/>
                </a:lnTo>
                <a:lnTo>
                  <a:pt x="13512" y="82550"/>
                </a:lnTo>
                <a:lnTo>
                  <a:pt x="12992" y="87630"/>
                </a:lnTo>
                <a:lnTo>
                  <a:pt x="12687" y="91440"/>
                </a:lnTo>
                <a:lnTo>
                  <a:pt x="12674" y="459740"/>
                </a:lnTo>
                <a:lnTo>
                  <a:pt x="13017" y="464820"/>
                </a:lnTo>
                <a:lnTo>
                  <a:pt x="13563" y="468630"/>
                </a:lnTo>
                <a:lnTo>
                  <a:pt x="14300" y="472440"/>
                </a:lnTo>
                <a:lnTo>
                  <a:pt x="15239" y="476250"/>
                </a:lnTo>
                <a:lnTo>
                  <a:pt x="16382" y="481330"/>
                </a:lnTo>
                <a:lnTo>
                  <a:pt x="16637" y="481330"/>
                </a:lnTo>
                <a:lnTo>
                  <a:pt x="17703" y="485140"/>
                </a:lnTo>
                <a:lnTo>
                  <a:pt x="17992" y="485140"/>
                </a:lnTo>
                <a:lnTo>
                  <a:pt x="19202" y="488950"/>
                </a:lnTo>
                <a:lnTo>
                  <a:pt x="19676" y="488950"/>
                </a:lnTo>
                <a:lnTo>
                  <a:pt x="20878" y="491490"/>
                </a:lnTo>
                <a:lnTo>
                  <a:pt x="20751" y="491490"/>
                </a:lnTo>
                <a:lnTo>
                  <a:pt x="22732" y="495300"/>
                </a:lnTo>
                <a:lnTo>
                  <a:pt x="22593" y="495300"/>
                </a:lnTo>
                <a:lnTo>
                  <a:pt x="24752" y="499110"/>
                </a:lnTo>
                <a:lnTo>
                  <a:pt x="24599" y="499110"/>
                </a:lnTo>
                <a:lnTo>
                  <a:pt x="26936" y="502920"/>
                </a:lnTo>
                <a:lnTo>
                  <a:pt x="26771" y="502920"/>
                </a:lnTo>
                <a:lnTo>
                  <a:pt x="29273" y="505460"/>
                </a:lnTo>
                <a:lnTo>
                  <a:pt x="29095" y="505460"/>
                </a:lnTo>
                <a:lnTo>
                  <a:pt x="31762" y="509270"/>
                </a:lnTo>
                <a:lnTo>
                  <a:pt x="31572" y="509270"/>
                </a:lnTo>
                <a:lnTo>
                  <a:pt x="34404" y="511810"/>
                </a:lnTo>
                <a:lnTo>
                  <a:pt x="34201" y="511810"/>
                </a:lnTo>
                <a:lnTo>
                  <a:pt x="37185" y="514350"/>
                </a:lnTo>
                <a:lnTo>
                  <a:pt x="36969" y="514350"/>
                </a:lnTo>
                <a:lnTo>
                  <a:pt x="40093" y="518160"/>
                </a:lnTo>
                <a:lnTo>
                  <a:pt x="39865" y="518160"/>
                </a:lnTo>
                <a:lnTo>
                  <a:pt x="43129" y="520700"/>
                </a:lnTo>
                <a:lnTo>
                  <a:pt x="42900" y="520700"/>
                </a:lnTo>
                <a:lnTo>
                  <a:pt x="46304" y="523240"/>
                </a:lnTo>
                <a:lnTo>
                  <a:pt x="46050" y="523240"/>
                </a:lnTo>
                <a:lnTo>
                  <a:pt x="49580" y="525780"/>
                </a:lnTo>
                <a:lnTo>
                  <a:pt x="51155" y="525780"/>
                </a:lnTo>
                <a:lnTo>
                  <a:pt x="52984" y="527050"/>
                </a:lnTo>
                <a:lnTo>
                  <a:pt x="52717" y="527050"/>
                </a:lnTo>
                <a:lnTo>
                  <a:pt x="56489" y="529590"/>
                </a:lnTo>
                <a:lnTo>
                  <a:pt x="56222" y="529590"/>
                </a:lnTo>
                <a:lnTo>
                  <a:pt x="60096" y="530860"/>
                </a:lnTo>
                <a:lnTo>
                  <a:pt x="59817" y="530860"/>
                </a:lnTo>
                <a:lnTo>
                  <a:pt x="63804" y="533400"/>
                </a:lnTo>
                <a:lnTo>
                  <a:pt x="65563" y="533400"/>
                </a:lnTo>
                <a:lnTo>
                  <a:pt x="67602" y="534670"/>
                </a:lnTo>
                <a:lnTo>
                  <a:pt x="67309" y="534670"/>
                </a:lnTo>
                <a:lnTo>
                  <a:pt x="71500" y="535940"/>
                </a:lnTo>
                <a:lnTo>
                  <a:pt x="71196" y="535940"/>
                </a:lnTo>
                <a:lnTo>
                  <a:pt x="75463" y="537210"/>
                </a:lnTo>
                <a:lnTo>
                  <a:pt x="79197" y="537210"/>
                </a:lnTo>
                <a:lnTo>
                  <a:pt x="83629" y="538480"/>
                </a:lnTo>
                <a:lnTo>
                  <a:pt x="87502" y="538480"/>
                </a:lnTo>
                <a:lnTo>
                  <a:pt x="92075" y="539750"/>
                </a:lnTo>
                <a:lnTo>
                  <a:pt x="756170" y="539750"/>
                </a:lnTo>
                <a:lnTo>
                  <a:pt x="754151" y="541020"/>
                </a:lnTo>
                <a:lnTo>
                  <a:pt x="749998" y="542290"/>
                </a:lnTo>
                <a:lnTo>
                  <a:pt x="745731" y="544830"/>
                </a:lnTo>
                <a:lnTo>
                  <a:pt x="732294" y="548640"/>
                </a:lnTo>
                <a:lnTo>
                  <a:pt x="722883" y="551180"/>
                </a:lnTo>
                <a:close/>
              </a:path>
              <a:path w="804545" h="552450">
                <a:moveTo>
                  <a:pt x="737133" y="17780"/>
                </a:moveTo>
                <a:lnTo>
                  <a:pt x="732955" y="15240"/>
                </a:lnTo>
                <a:lnTo>
                  <a:pt x="729284" y="15240"/>
                </a:lnTo>
                <a:lnTo>
                  <a:pt x="724928" y="13970"/>
                </a:lnTo>
                <a:lnTo>
                  <a:pt x="725246" y="13970"/>
                </a:lnTo>
                <a:lnTo>
                  <a:pt x="720813" y="12700"/>
                </a:lnTo>
                <a:lnTo>
                  <a:pt x="758190" y="12700"/>
                </a:lnTo>
                <a:lnTo>
                  <a:pt x="762101" y="15240"/>
                </a:lnTo>
                <a:lnTo>
                  <a:pt x="763358" y="16510"/>
                </a:lnTo>
                <a:lnTo>
                  <a:pt x="736841" y="16510"/>
                </a:lnTo>
                <a:lnTo>
                  <a:pt x="737133" y="17780"/>
                </a:lnTo>
                <a:close/>
              </a:path>
              <a:path w="804545" h="552450">
                <a:moveTo>
                  <a:pt x="71196" y="16510"/>
                </a:moveTo>
                <a:lnTo>
                  <a:pt x="71500" y="15240"/>
                </a:lnTo>
                <a:lnTo>
                  <a:pt x="75463" y="15240"/>
                </a:lnTo>
                <a:lnTo>
                  <a:pt x="71196" y="16510"/>
                </a:lnTo>
                <a:close/>
              </a:path>
              <a:path w="804545" h="552450">
                <a:moveTo>
                  <a:pt x="733247" y="16510"/>
                </a:moveTo>
                <a:lnTo>
                  <a:pt x="728980" y="15240"/>
                </a:lnTo>
                <a:lnTo>
                  <a:pt x="732955" y="15240"/>
                </a:lnTo>
                <a:lnTo>
                  <a:pt x="733247" y="16510"/>
                </a:lnTo>
                <a:close/>
              </a:path>
              <a:path w="804545" h="552450">
                <a:moveTo>
                  <a:pt x="67309" y="17780"/>
                </a:moveTo>
                <a:lnTo>
                  <a:pt x="67602" y="16510"/>
                </a:lnTo>
                <a:lnTo>
                  <a:pt x="69405" y="16510"/>
                </a:lnTo>
                <a:lnTo>
                  <a:pt x="67309" y="17780"/>
                </a:lnTo>
                <a:close/>
              </a:path>
              <a:path w="804545" h="552450">
                <a:moveTo>
                  <a:pt x="748220" y="22860"/>
                </a:moveTo>
                <a:lnTo>
                  <a:pt x="744346" y="20320"/>
                </a:lnTo>
                <a:lnTo>
                  <a:pt x="744626" y="20320"/>
                </a:lnTo>
                <a:lnTo>
                  <a:pt x="740638" y="19050"/>
                </a:lnTo>
                <a:lnTo>
                  <a:pt x="740930" y="19050"/>
                </a:lnTo>
                <a:lnTo>
                  <a:pt x="736841" y="16510"/>
                </a:lnTo>
                <a:lnTo>
                  <a:pt x="763358" y="16510"/>
                </a:lnTo>
                <a:lnTo>
                  <a:pt x="765873" y="19050"/>
                </a:lnTo>
                <a:lnTo>
                  <a:pt x="769518" y="21590"/>
                </a:lnTo>
                <a:lnTo>
                  <a:pt x="747953" y="21590"/>
                </a:lnTo>
                <a:lnTo>
                  <a:pt x="748220" y="22860"/>
                </a:lnTo>
                <a:close/>
              </a:path>
              <a:path w="804545" h="552450">
                <a:moveTo>
                  <a:pt x="56222" y="22860"/>
                </a:moveTo>
                <a:lnTo>
                  <a:pt x="56489" y="21590"/>
                </a:lnTo>
                <a:lnTo>
                  <a:pt x="58159" y="21590"/>
                </a:lnTo>
                <a:lnTo>
                  <a:pt x="56222" y="22860"/>
                </a:lnTo>
                <a:close/>
              </a:path>
              <a:path w="804545" h="552450">
                <a:moveTo>
                  <a:pt x="761542" y="31750"/>
                </a:moveTo>
                <a:lnTo>
                  <a:pt x="758151" y="29210"/>
                </a:lnTo>
                <a:lnTo>
                  <a:pt x="758393" y="29210"/>
                </a:lnTo>
                <a:lnTo>
                  <a:pt x="754862" y="26670"/>
                </a:lnTo>
                <a:lnTo>
                  <a:pt x="755116" y="26670"/>
                </a:lnTo>
                <a:lnTo>
                  <a:pt x="751458" y="24130"/>
                </a:lnTo>
                <a:lnTo>
                  <a:pt x="751725" y="24130"/>
                </a:lnTo>
                <a:lnTo>
                  <a:pt x="747953" y="21590"/>
                </a:lnTo>
                <a:lnTo>
                  <a:pt x="769518" y="21590"/>
                </a:lnTo>
                <a:lnTo>
                  <a:pt x="773010" y="24130"/>
                </a:lnTo>
                <a:lnTo>
                  <a:pt x="776350" y="27940"/>
                </a:lnTo>
                <a:lnTo>
                  <a:pt x="779538" y="30480"/>
                </a:lnTo>
                <a:lnTo>
                  <a:pt x="761314" y="30480"/>
                </a:lnTo>
                <a:lnTo>
                  <a:pt x="761542" y="31750"/>
                </a:lnTo>
                <a:close/>
              </a:path>
              <a:path w="804545" h="552450">
                <a:moveTo>
                  <a:pt x="42900" y="31750"/>
                </a:moveTo>
                <a:lnTo>
                  <a:pt x="43129" y="30480"/>
                </a:lnTo>
                <a:lnTo>
                  <a:pt x="44602" y="30480"/>
                </a:lnTo>
                <a:lnTo>
                  <a:pt x="42900" y="31750"/>
                </a:lnTo>
                <a:close/>
              </a:path>
              <a:path w="804545" h="552450">
                <a:moveTo>
                  <a:pt x="772871" y="43180"/>
                </a:moveTo>
                <a:lnTo>
                  <a:pt x="770039" y="39370"/>
                </a:lnTo>
                <a:lnTo>
                  <a:pt x="770242" y="39370"/>
                </a:lnTo>
                <a:lnTo>
                  <a:pt x="767270" y="36830"/>
                </a:lnTo>
                <a:lnTo>
                  <a:pt x="767473" y="36830"/>
                </a:lnTo>
                <a:lnTo>
                  <a:pt x="764349" y="34290"/>
                </a:lnTo>
                <a:lnTo>
                  <a:pt x="764578" y="34290"/>
                </a:lnTo>
                <a:lnTo>
                  <a:pt x="761314" y="30480"/>
                </a:lnTo>
                <a:lnTo>
                  <a:pt x="779538" y="30480"/>
                </a:lnTo>
                <a:lnTo>
                  <a:pt x="782573" y="34290"/>
                </a:lnTo>
                <a:lnTo>
                  <a:pt x="785431" y="38100"/>
                </a:lnTo>
                <a:lnTo>
                  <a:pt x="788111" y="41910"/>
                </a:lnTo>
                <a:lnTo>
                  <a:pt x="772680" y="41910"/>
                </a:lnTo>
                <a:lnTo>
                  <a:pt x="772871" y="43180"/>
                </a:lnTo>
                <a:close/>
              </a:path>
              <a:path w="804545" h="552450">
                <a:moveTo>
                  <a:pt x="31572" y="43180"/>
                </a:moveTo>
                <a:lnTo>
                  <a:pt x="31762" y="41910"/>
                </a:lnTo>
                <a:lnTo>
                  <a:pt x="32516" y="41910"/>
                </a:lnTo>
                <a:lnTo>
                  <a:pt x="31572" y="43180"/>
                </a:lnTo>
                <a:close/>
              </a:path>
              <a:path w="804545" h="552450">
                <a:moveTo>
                  <a:pt x="777671" y="49530"/>
                </a:moveTo>
                <a:lnTo>
                  <a:pt x="775169" y="45720"/>
                </a:lnTo>
                <a:lnTo>
                  <a:pt x="775347" y="45720"/>
                </a:lnTo>
                <a:lnTo>
                  <a:pt x="772680" y="41910"/>
                </a:lnTo>
                <a:lnTo>
                  <a:pt x="788111" y="41910"/>
                </a:lnTo>
                <a:lnTo>
                  <a:pt x="790625" y="45720"/>
                </a:lnTo>
                <a:lnTo>
                  <a:pt x="792166" y="48260"/>
                </a:lnTo>
                <a:lnTo>
                  <a:pt x="777506" y="48260"/>
                </a:lnTo>
                <a:lnTo>
                  <a:pt x="777671" y="49530"/>
                </a:lnTo>
                <a:close/>
              </a:path>
              <a:path w="804545" h="552450">
                <a:moveTo>
                  <a:pt x="26771" y="49530"/>
                </a:moveTo>
                <a:lnTo>
                  <a:pt x="26936" y="48260"/>
                </a:lnTo>
                <a:lnTo>
                  <a:pt x="27605" y="48260"/>
                </a:lnTo>
                <a:lnTo>
                  <a:pt x="26771" y="49530"/>
                </a:lnTo>
                <a:close/>
              </a:path>
              <a:path w="804545" h="552450">
                <a:moveTo>
                  <a:pt x="804167" y="464820"/>
                </a:moveTo>
                <a:lnTo>
                  <a:pt x="791425" y="464820"/>
                </a:lnTo>
                <a:lnTo>
                  <a:pt x="791768" y="459740"/>
                </a:lnTo>
                <a:lnTo>
                  <a:pt x="791756" y="91440"/>
                </a:lnTo>
                <a:lnTo>
                  <a:pt x="791425" y="87630"/>
                </a:lnTo>
                <a:lnTo>
                  <a:pt x="790892" y="82550"/>
                </a:lnTo>
                <a:lnTo>
                  <a:pt x="790143" y="78740"/>
                </a:lnTo>
                <a:lnTo>
                  <a:pt x="789203" y="74930"/>
                </a:lnTo>
                <a:lnTo>
                  <a:pt x="788073" y="71120"/>
                </a:lnTo>
                <a:lnTo>
                  <a:pt x="786752" y="67310"/>
                </a:lnTo>
                <a:lnTo>
                  <a:pt x="785241" y="63500"/>
                </a:lnTo>
                <a:lnTo>
                  <a:pt x="783564" y="59690"/>
                </a:lnTo>
                <a:lnTo>
                  <a:pt x="781710" y="55880"/>
                </a:lnTo>
                <a:lnTo>
                  <a:pt x="781850" y="55880"/>
                </a:lnTo>
                <a:lnTo>
                  <a:pt x="779691" y="52070"/>
                </a:lnTo>
                <a:lnTo>
                  <a:pt x="779843" y="52070"/>
                </a:lnTo>
                <a:lnTo>
                  <a:pt x="777506" y="48260"/>
                </a:lnTo>
                <a:lnTo>
                  <a:pt x="792166" y="48260"/>
                </a:lnTo>
                <a:lnTo>
                  <a:pt x="792937" y="49530"/>
                </a:lnTo>
                <a:lnTo>
                  <a:pt x="795070" y="53340"/>
                </a:lnTo>
                <a:lnTo>
                  <a:pt x="797001" y="58420"/>
                </a:lnTo>
                <a:lnTo>
                  <a:pt x="798728" y="62230"/>
                </a:lnTo>
                <a:lnTo>
                  <a:pt x="800239" y="67310"/>
                </a:lnTo>
                <a:lnTo>
                  <a:pt x="801535" y="71120"/>
                </a:lnTo>
                <a:lnTo>
                  <a:pt x="802614" y="76200"/>
                </a:lnTo>
                <a:lnTo>
                  <a:pt x="803465" y="81280"/>
                </a:lnTo>
                <a:lnTo>
                  <a:pt x="804075" y="86360"/>
                </a:lnTo>
                <a:lnTo>
                  <a:pt x="804443" y="90170"/>
                </a:lnTo>
                <a:lnTo>
                  <a:pt x="804443" y="461010"/>
                </a:lnTo>
                <a:lnTo>
                  <a:pt x="804167" y="464820"/>
                </a:lnTo>
                <a:close/>
              </a:path>
              <a:path w="804545" h="552450">
                <a:moveTo>
                  <a:pt x="13134" y="464820"/>
                </a:moveTo>
                <a:lnTo>
                  <a:pt x="12992" y="463550"/>
                </a:lnTo>
                <a:lnTo>
                  <a:pt x="13134" y="464820"/>
                </a:lnTo>
                <a:close/>
              </a:path>
              <a:path w="804545" h="552450">
                <a:moveTo>
                  <a:pt x="801103" y="481330"/>
                </a:moveTo>
                <a:lnTo>
                  <a:pt x="788073" y="481330"/>
                </a:lnTo>
                <a:lnTo>
                  <a:pt x="789279" y="476250"/>
                </a:lnTo>
                <a:lnTo>
                  <a:pt x="790206" y="472440"/>
                </a:lnTo>
                <a:lnTo>
                  <a:pt x="790930" y="468630"/>
                </a:lnTo>
                <a:lnTo>
                  <a:pt x="791464" y="463550"/>
                </a:lnTo>
                <a:lnTo>
                  <a:pt x="791425" y="464820"/>
                </a:lnTo>
                <a:lnTo>
                  <a:pt x="804167" y="464820"/>
                </a:lnTo>
                <a:lnTo>
                  <a:pt x="804075" y="466090"/>
                </a:lnTo>
                <a:lnTo>
                  <a:pt x="803465" y="469900"/>
                </a:lnTo>
                <a:lnTo>
                  <a:pt x="802614" y="474980"/>
                </a:lnTo>
                <a:lnTo>
                  <a:pt x="801535" y="480060"/>
                </a:lnTo>
                <a:lnTo>
                  <a:pt x="801103" y="481330"/>
                </a:lnTo>
                <a:close/>
              </a:path>
              <a:path w="804545" h="552450">
                <a:moveTo>
                  <a:pt x="16637" y="481330"/>
                </a:moveTo>
                <a:lnTo>
                  <a:pt x="16382" y="481330"/>
                </a:lnTo>
                <a:lnTo>
                  <a:pt x="16281" y="480060"/>
                </a:lnTo>
                <a:lnTo>
                  <a:pt x="16637" y="481330"/>
                </a:lnTo>
                <a:close/>
              </a:path>
              <a:path w="804545" h="552450">
                <a:moveTo>
                  <a:pt x="799861" y="485140"/>
                </a:moveTo>
                <a:lnTo>
                  <a:pt x="786752" y="485140"/>
                </a:lnTo>
                <a:lnTo>
                  <a:pt x="788161" y="480060"/>
                </a:lnTo>
                <a:lnTo>
                  <a:pt x="788073" y="481330"/>
                </a:lnTo>
                <a:lnTo>
                  <a:pt x="801103" y="481330"/>
                </a:lnTo>
                <a:lnTo>
                  <a:pt x="800239" y="483870"/>
                </a:lnTo>
                <a:lnTo>
                  <a:pt x="799861" y="485140"/>
                </a:lnTo>
                <a:close/>
              </a:path>
              <a:path w="804545" h="552450">
                <a:moveTo>
                  <a:pt x="17992" y="485140"/>
                </a:moveTo>
                <a:lnTo>
                  <a:pt x="17703" y="485140"/>
                </a:lnTo>
                <a:lnTo>
                  <a:pt x="17589" y="483870"/>
                </a:lnTo>
                <a:lnTo>
                  <a:pt x="17992" y="485140"/>
                </a:lnTo>
                <a:close/>
              </a:path>
              <a:path w="804545" h="552450">
                <a:moveTo>
                  <a:pt x="798728" y="488950"/>
                </a:moveTo>
                <a:lnTo>
                  <a:pt x="785241" y="488950"/>
                </a:lnTo>
                <a:lnTo>
                  <a:pt x="786853" y="483870"/>
                </a:lnTo>
                <a:lnTo>
                  <a:pt x="786752" y="485140"/>
                </a:lnTo>
                <a:lnTo>
                  <a:pt x="799861" y="485140"/>
                </a:lnTo>
                <a:lnTo>
                  <a:pt x="798728" y="488950"/>
                </a:lnTo>
                <a:close/>
              </a:path>
              <a:path w="804545" h="552450">
                <a:moveTo>
                  <a:pt x="19676" y="488950"/>
                </a:moveTo>
                <a:lnTo>
                  <a:pt x="19202" y="488950"/>
                </a:lnTo>
                <a:lnTo>
                  <a:pt x="19075" y="487680"/>
                </a:lnTo>
                <a:lnTo>
                  <a:pt x="19676" y="488950"/>
                </a:lnTo>
                <a:close/>
              </a:path>
              <a:path w="804545" h="552450">
                <a:moveTo>
                  <a:pt x="774124" y="525780"/>
                </a:moveTo>
                <a:lnTo>
                  <a:pt x="754862" y="525780"/>
                </a:lnTo>
                <a:lnTo>
                  <a:pt x="758393" y="523240"/>
                </a:lnTo>
                <a:lnTo>
                  <a:pt x="758151" y="523240"/>
                </a:lnTo>
                <a:lnTo>
                  <a:pt x="761542" y="520700"/>
                </a:lnTo>
                <a:lnTo>
                  <a:pt x="761314" y="520700"/>
                </a:lnTo>
                <a:lnTo>
                  <a:pt x="764578" y="518160"/>
                </a:lnTo>
                <a:lnTo>
                  <a:pt x="764349" y="518160"/>
                </a:lnTo>
                <a:lnTo>
                  <a:pt x="767473" y="514350"/>
                </a:lnTo>
                <a:lnTo>
                  <a:pt x="767270" y="514350"/>
                </a:lnTo>
                <a:lnTo>
                  <a:pt x="770242" y="511810"/>
                </a:lnTo>
                <a:lnTo>
                  <a:pt x="770039" y="511810"/>
                </a:lnTo>
                <a:lnTo>
                  <a:pt x="772871" y="509270"/>
                </a:lnTo>
                <a:lnTo>
                  <a:pt x="772680" y="509270"/>
                </a:lnTo>
                <a:lnTo>
                  <a:pt x="775347" y="505460"/>
                </a:lnTo>
                <a:lnTo>
                  <a:pt x="775169" y="505460"/>
                </a:lnTo>
                <a:lnTo>
                  <a:pt x="777671" y="502920"/>
                </a:lnTo>
                <a:lnTo>
                  <a:pt x="777506" y="502920"/>
                </a:lnTo>
                <a:lnTo>
                  <a:pt x="779843" y="499110"/>
                </a:lnTo>
                <a:lnTo>
                  <a:pt x="779691" y="499110"/>
                </a:lnTo>
                <a:lnTo>
                  <a:pt x="781850" y="495300"/>
                </a:lnTo>
                <a:lnTo>
                  <a:pt x="781710" y="495300"/>
                </a:lnTo>
                <a:lnTo>
                  <a:pt x="783691" y="491490"/>
                </a:lnTo>
                <a:lnTo>
                  <a:pt x="785368" y="487680"/>
                </a:lnTo>
                <a:lnTo>
                  <a:pt x="785241" y="488950"/>
                </a:lnTo>
                <a:lnTo>
                  <a:pt x="798728" y="488950"/>
                </a:lnTo>
                <a:lnTo>
                  <a:pt x="797001" y="492760"/>
                </a:lnTo>
                <a:lnTo>
                  <a:pt x="776350" y="523240"/>
                </a:lnTo>
                <a:lnTo>
                  <a:pt x="774124" y="525780"/>
                </a:lnTo>
                <a:close/>
              </a:path>
              <a:path w="804545" h="552450">
                <a:moveTo>
                  <a:pt x="51155" y="525780"/>
                </a:moveTo>
                <a:lnTo>
                  <a:pt x="49580" y="525780"/>
                </a:lnTo>
                <a:lnTo>
                  <a:pt x="49326" y="524510"/>
                </a:lnTo>
                <a:lnTo>
                  <a:pt x="51155" y="525780"/>
                </a:lnTo>
                <a:close/>
              </a:path>
              <a:path w="804545" h="552450">
                <a:moveTo>
                  <a:pt x="765873" y="533400"/>
                </a:moveTo>
                <a:lnTo>
                  <a:pt x="740638" y="533400"/>
                </a:lnTo>
                <a:lnTo>
                  <a:pt x="744626" y="530860"/>
                </a:lnTo>
                <a:lnTo>
                  <a:pt x="744346" y="530860"/>
                </a:lnTo>
                <a:lnTo>
                  <a:pt x="748220" y="529590"/>
                </a:lnTo>
                <a:lnTo>
                  <a:pt x="747953" y="529590"/>
                </a:lnTo>
                <a:lnTo>
                  <a:pt x="751725" y="527050"/>
                </a:lnTo>
                <a:lnTo>
                  <a:pt x="751458" y="527050"/>
                </a:lnTo>
                <a:lnTo>
                  <a:pt x="755116" y="524510"/>
                </a:lnTo>
                <a:lnTo>
                  <a:pt x="754862" y="525780"/>
                </a:lnTo>
                <a:lnTo>
                  <a:pt x="774124" y="525780"/>
                </a:lnTo>
                <a:lnTo>
                  <a:pt x="773010" y="527050"/>
                </a:lnTo>
                <a:lnTo>
                  <a:pt x="769518" y="529590"/>
                </a:lnTo>
                <a:lnTo>
                  <a:pt x="765873" y="533400"/>
                </a:lnTo>
                <a:close/>
              </a:path>
              <a:path w="804545" h="552450">
                <a:moveTo>
                  <a:pt x="65563" y="533400"/>
                </a:moveTo>
                <a:lnTo>
                  <a:pt x="63804" y="533400"/>
                </a:lnTo>
                <a:lnTo>
                  <a:pt x="63525" y="532130"/>
                </a:lnTo>
                <a:lnTo>
                  <a:pt x="65563" y="533400"/>
                </a:lnTo>
                <a:close/>
              </a:path>
              <a:path w="804545" h="552450">
                <a:moveTo>
                  <a:pt x="756170" y="539750"/>
                </a:moveTo>
                <a:lnTo>
                  <a:pt x="712368" y="539750"/>
                </a:lnTo>
                <a:lnTo>
                  <a:pt x="716940" y="538480"/>
                </a:lnTo>
                <a:lnTo>
                  <a:pt x="720813" y="538480"/>
                </a:lnTo>
                <a:lnTo>
                  <a:pt x="725246" y="537210"/>
                </a:lnTo>
                <a:lnTo>
                  <a:pt x="728980" y="537210"/>
                </a:lnTo>
                <a:lnTo>
                  <a:pt x="733247" y="535940"/>
                </a:lnTo>
                <a:lnTo>
                  <a:pt x="732955" y="535940"/>
                </a:lnTo>
                <a:lnTo>
                  <a:pt x="737133" y="534670"/>
                </a:lnTo>
                <a:lnTo>
                  <a:pt x="736841" y="534670"/>
                </a:lnTo>
                <a:lnTo>
                  <a:pt x="740930" y="532130"/>
                </a:lnTo>
                <a:lnTo>
                  <a:pt x="740638" y="533400"/>
                </a:lnTo>
                <a:lnTo>
                  <a:pt x="765873" y="533400"/>
                </a:lnTo>
                <a:lnTo>
                  <a:pt x="762101" y="535940"/>
                </a:lnTo>
                <a:lnTo>
                  <a:pt x="758190" y="538480"/>
                </a:lnTo>
                <a:lnTo>
                  <a:pt x="756170" y="539750"/>
                </a:lnTo>
                <a:close/>
              </a:path>
              <a:path w="804545" h="552450">
                <a:moveTo>
                  <a:pt x="713168" y="552450"/>
                </a:moveTo>
                <a:lnTo>
                  <a:pt x="91274" y="552450"/>
                </a:lnTo>
                <a:lnTo>
                  <a:pt x="86385" y="551180"/>
                </a:lnTo>
                <a:lnTo>
                  <a:pt x="718070" y="551180"/>
                </a:lnTo>
                <a:lnTo>
                  <a:pt x="713168" y="55245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91739" y="3607308"/>
            <a:ext cx="7094220" cy="942340"/>
          </a:xfrm>
          <a:custGeom>
            <a:avLst/>
            <a:gdLst/>
            <a:ahLst/>
            <a:cxnLst/>
            <a:rect l="l" t="t" r="r" b="b"/>
            <a:pathLst>
              <a:path w="7094220" h="942339">
                <a:moveTo>
                  <a:pt x="0" y="0"/>
                </a:moveTo>
                <a:lnTo>
                  <a:pt x="7094219" y="0"/>
                </a:lnTo>
                <a:lnTo>
                  <a:pt x="7094219" y="941832"/>
                </a:lnTo>
                <a:lnTo>
                  <a:pt x="0" y="941832"/>
                </a:lnTo>
                <a:lnTo>
                  <a:pt x="0" y="0"/>
                </a:lnTo>
                <a:close/>
              </a:path>
            </a:pathLst>
          </a:custGeom>
          <a:solidFill>
            <a:srgbClr val="FFF1CC">
              <a:alpha val="5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84869" y="3600513"/>
            <a:ext cx="7108190" cy="955675"/>
          </a:xfrm>
          <a:custGeom>
            <a:avLst/>
            <a:gdLst/>
            <a:ahLst/>
            <a:cxnLst/>
            <a:rect l="l" t="t" r="r" b="b"/>
            <a:pathLst>
              <a:path w="7108190" h="955675">
                <a:moveTo>
                  <a:pt x="7107783" y="955624"/>
                </a:moveTo>
                <a:lnTo>
                  <a:pt x="0" y="955624"/>
                </a:lnTo>
                <a:lnTo>
                  <a:pt x="0" y="0"/>
                </a:lnTo>
                <a:lnTo>
                  <a:pt x="7107783" y="0"/>
                </a:lnTo>
                <a:lnTo>
                  <a:pt x="7107783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942924"/>
                </a:lnTo>
                <a:lnTo>
                  <a:pt x="6350" y="942924"/>
                </a:lnTo>
                <a:lnTo>
                  <a:pt x="12700" y="949274"/>
                </a:lnTo>
                <a:lnTo>
                  <a:pt x="7107783" y="949274"/>
                </a:lnTo>
                <a:lnTo>
                  <a:pt x="7107783" y="955624"/>
                </a:lnTo>
                <a:close/>
              </a:path>
              <a:path w="7108190" h="955675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7108190" h="955675">
                <a:moveTo>
                  <a:pt x="7095083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7095083" y="6350"/>
                </a:lnTo>
                <a:lnTo>
                  <a:pt x="7095083" y="12700"/>
                </a:lnTo>
                <a:close/>
              </a:path>
              <a:path w="7108190" h="955675">
                <a:moveTo>
                  <a:pt x="7095083" y="949274"/>
                </a:moveTo>
                <a:lnTo>
                  <a:pt x="7095083" y="6350"/>
                </a:lnTo>
                <a:lnTo>
                  <a:pt x="7101433" y="12700"/>
                </a:lnTo>
                <a:lnTo>
                  <a:pt x="7107783" y="12700"/>
                </a:lnTo>
                <a:lnTo>
                  <a:pt x="7107783" y="942924"/>
                </a:lnTo>
                <a:lnTo>
                  <a:pt x="7101433" y="942924"/>
                </a:lnTo>
                <a:lnTo>
                  <a:pt x="7095083" y="949274"/>
                </a:lnTo>
                <a:close/>
              </a:path>
              <a:path w="7108190" h="955675">
                <a:moveTo>
                  <a:pt x="7107783" y="12700"/>
                </a:moveTo>
                <a:lnTo>
                  <a:pt x="7101433" y="12700"/>
                </a:lnTo>
                <a:lnTo>
                  <a:pt x="7095083" y="6350"/>
                </a:lnTo>
                <a:lnTo>
                  <a:pt x="7107783" y="6350"/>
                </a:lnTo>
                <a:lnTo>
                  <a:pt x="7107783" y="12700"/>
                </a:lnTo>
                <a:close/>
              </a:path>
              <a:path w="7108190" h="955675">
                <a:moveTo>
                  <a:pt x="12700" y="949274"/>
                </a:moveTo>
                <a:lnTo>
                  <a:pt x="6350" y="942924"/>
                </a:lnTo>
                <a:lnTo>
                  <a:pt x="12700" y="942924"/>
                </a:lnTo>
                <a:lnTo>
                  <a:pt x="12700" y="949274"/>
                </a:lnTo>
                <a:close/>
              </a:path>
              <a:path w="7108190" h="955675">
                <a:moveTo>
                  <a:pt x="7095083" y="949274"/>
                </a:moveTo>
                <a:lnTo>
                  <a:pt x="12700" y="949274"/>
                </a:lnTo>
                <a:lnTo>
                  <a:pt x="12700" y="942924"/>
                </a:lnTo>
                <a:lnTo>
                  <a:pt x="7095083" y="942924"/>
                </a:lnTo>
                <a:lnTo>
                  <a:pt x="7095083" y="949274"/>
                </a:lnTo>
                <a:close/>
              </a:path>
              <a:path w="7108190" h="955675">
                <a:moveTo>
                  <a:pt x="7107783" y="949274"/>
                </a:moveTo>
                <a:lnTo>
                  <a:pt x="7095083" y="949274"/>
                </a:lnTo>
                <a:lnTo>
                  <a:pt x="7101433" y="942924"/>
                </a:lnTo>
                <a:lnTo>
                  <a:pt x="7107783" y="942924"/>
                </a:lnTo>
                <a:lnTo>
                  <a:pt x="7107783" y="949274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89276" y="3252215"/>
            <a:ext cx="792480" cy="539750"/>
          </a:xfrm>
          <a:custGeom>
            <a:avLst/>
            <a:gdLst/>
            <a:ahLst/>
            <a:cxnLst/>
            <a:rect l="l" t="t" r="r" b="b"/>
            <a:pathLst>
              <a:path w="792479" h="539750">
                <a:moveTo>
                  <a:pt x="702563" y="539496"/>
                </a:moveTo>
                <a:lnTo>
                  <a:pt x="89916" y="539496"/>
                </a:lnTo>
                <a:lnTo>
                  <a:pt x="54833" y="532374"/>
                </a:lnTo>
                <a:lnTo>
                  <a:pt x="26217" y="513078"/>
                </a:lnTo>
                <a:lnTo>
                  <a:pt x="6971" y="484512"/>
                </a:lnTo>
                <a:lnTo>
                  <a:pt x="0" y="449580"/>
                </a:lnTo>
                <a:lnTo>
                  <a:pt x="0" y="89916"/>
                </a:lnTo>
                <a:lnTo>
                  <a:pt x="6971" y="54599"/>
                </a:lnTo>
                <a:lnTo>
                  <a:pt x="26217" y="25908"/>
                </a:lnTo>
                <a:lnTo>
                  <a:pt x="54833" y="6741"/>
                </a:lnTo>
                <a:lnTo>
                  <a:pt x="89916" y="0"/>
                </a:lnTo>
                <a:lnTo>
                  <a:pt x="702563" y="0"/>
                </a:lnTo>
                <a:lnTo>
                  <a:pt x="737174" y="6741"/>
                </a:lnTo>
                <a:lnTo>
                  <a:pt x="765633" y="25908"/>
                </a:lnTo>
                <a:lnTo>
                  <a:pt x="785036" y="54599"/>
                </a:lnTo>
                <a:lnTo>
                  <a:pt x="792479" y="89916"/>
                </a:lnTo>
                <a:lnTo>
                  <a:pt x="792479" y="449580"/>
                </a:lnTo>
                <a:lnTo>
                  <a:pt x="785036" y="484512"/>
                </a:lnTo>
                <a:lnTo>
                  <a:pt x="765633" y="513078"/>
                </a:lnTo>
                <a:lnTo>
                  <a:pt x="737174" y="532374"/>
                </a:lnTo>
                <a:lnTo>
                  <a:pt x="702563" y="539496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82875" y="3245281"/>
            <a:ext cx="804545" cy="552450"/>
          </a:xfrm>
          <a:custGeom>
            <a:avLst/>
            <a:gdLst/>
            <a:ahLst/>
            <a:cxnLst/>
            <a:rect l="l" t="t" r="r" b="b"/>
            <a:pathLst>
              <a:path w="804545" h="552450">
                <a:moveTo>
                  <a:pt x="722883" y="551179"/>
                </a:moveTo>
                <a:lnTo>
                  <a:pt x="81559" y="551179"/>
                </a:lnTo>
                <a:lnTo>
                  <a:pt x="72148" y="548639"/>
                </a:lnTo>
                <a:lnTo>
                  <a:pt x="58712" y="544829"/>
                </a:lnTo>
                <a:lnTo>
                  <a:pt x="54444" y="542289"/>
                </a:lnTo>
                <a:lnTo>
                  <a:pt x="50292" y="541020"/>
                </a:lnTo>
                <a:lnTo>
                  <a:pt x="46253" y="538479"/>
                </a:lnTo>
                <a:lnTo>
                  <a:pt x="42341" y="535939"/>
                </a:lnTo>
                <a:lnTo>
                  <a:pt x="38569" y="533400"/>
                </a:lnTo>
                <a:lnTo>
                  <a:pt x="34925" y="529589"/>
                </a:lnTo>
                <a:lnTo>
                  <a:pt x="31432" y="527050"/>
                </a:lnTo>
                <a:lnTo>
                  <a:pt x="28092" y="523239"/>
                </a:lnTo>
                <a:lnTo>
                  <a:pt x="24904" y="520700"/>
                </a:lnTo>
                <a:lnTo>
                  <a:pt x="21869" y="516889"/>
                </a:lnTo>
                <a:lnTo>
                  <a:pt x="7442" y="492760"/>
                </a:lnTo>
                <a:lnTo>
                  <a:pt x="5714" y="488950"/>
                </a:lnTo>
                <a:lnTo>
                  <a:pt x="4203" y="483870"/>
                </a:lnTo>
                <a:lnTo>
                  <a:pt x="2908" y="480060"/>
                </a:lnTo>
                <a:lnTo>
                  <a:pt x="1828" y="474979"/>
                </a:lnTo>
                <a:lnTo>
                  <a:pt x="977" y="469900"/>
                </a:lnTo>
                <a:lnTo>
                  <a:pt x="368" y="466089"/>
                </a:lnTo>
                <a:lnTo>
                  <a:pt x="0" y="461010"/>
                </a:lnTo>
                <a:lnTo>
                  <a:pt x="0" y="90170"/>
                </a:lnTo>
                <a:lnTo>
                  <a:pt x="4203" y="67310"/>
                </a:lnTo>
                <a:lnTo>
                  <a:pt x="5714" y="62229"/>
                </a:lnTo>
                <a:lnTo>
                  <a:pt x="7442" y="58420"/>
                </a:lnTo>
                <a:lnTo>
                  <a:pt x="9372" y="53339"/>
                </a:lnTo>
                <a:lnTo>
                  <a:pt x="11506" y="49529"/>
                </a:lnTo>
                <a:lnTo>
                  <a:pt x="28092" y="27939"/>
                </a:lnTo>
                <a:lnTo>
                  <a:pt x="31432" y="24129"/>
                </a:lnTo>
                <a:lnTo>
                  <a:pt x="34925" y="21589"/>
                </a:lnTo>
                <a:lnTo>
                  <a:pt x="38569" y="19050"/>
                </a:lnTo>
                <a:lnTo>
                  <a:pt x="42341" y="15239"/>
                </a:lnTo>
                <a:lnTo>
                  <a:pt x="46253" y="12700"/>
                </a:lnTo>
                <a:lnTo>
                  <a:pt x="50292" y="11429"/>
                </a:lnTo>
                <a:lnTo>
                  <a:pt x="54444" y="8889"/>
                </a:lnTo>
                <a:lnTo>
                  <a:pt x="58712" y="6350"/>
                </a:lnTo>
                <a:lnTo>
                  <a:pt x="72148" y="2539"/>
                </a:lnTo>
                <a:lnTo>
                  <a:pt x="81559" y="0"/>
                </a:lnTo>
                <a:lnTo>
                  <a:pt x="722883" y="0"/>
                </a:lnTo>
                <a:lnTo>
                  <a:pt x="732294" y="2539"/>
                </a:lnTo>
                <a:lnTo>
                  <a:pt x="745731" y="6350"/>
                </a:lnTo>
                <a:lnTo>
                  <a:pt x="749998" y="8889"/>
                </a:lnTo>
                <a:lnTo>
                  <a:pt x="754151" y="11429"/>
                </a:lnTo>
                <a:lnTo>
                  <a:pt x="96380" y="11429"/>
                </a:lnTo>
                <a:lnTo>
                  <a:pt x="91757" y="12700"/>
                </a:lnTo>
                <a:lnTo>
                  <a:pt x="83629" y="12700"/>
                </a:lnTo>
                <a:lnTo>
                  <a:pt x="79197" y="13970"/>
                </a:lnTo>
                <a:lnTo>
                  <a:pt x="79514" y="13970"/>
                </a:lnTo>
                <a:lnTo>
                  <a:pt x="75158" y="15239"/>
                </a:lnTo>
                <a:lnTo>
                  <a:pt x="71488" y="15239"/>
                </a:lnTo>
                <a:lnTo>
                  <a:pt x="69399" y="16510"/>
                </a:lnTo>
                <a:lnTo>
                  <a:pt x="67602" y="16510"/>
                </a:lnTo>
                <a:lnTo>
                  <a:pt x="63512" y="19050"/>
                </a:lnTo>
                <a:lnTo>
                  <a:pt x="63804" y="19050"/>
                </a:lnTo>
                <a:lnTo>
                  <a:pt x="59817" y="20320"/>
                </a:lnTo>
                <a:lnTo>
                  <a:pt x="60096" y="20320"/>
                </a:lnTo>
                <a:lnTo>
                  <a:pt x="58159" y="21589"/>
                </a:lnTo>
                <a:lnTo>
                  <a:pt x="56489" y="21589"/>
                </a:lnTo>
                <a:lnTo>
                  <a:pt x="52717" y="24129"/>
                </a:lnTo>
                <a:lnTo>
                  <a:pt x="52984" y="24129"/>
                </a:lnTo>
                <a:lnTo>
                  <a:pt x="49326" y="26670"/>
                </a:lnTo>
                <a:lnTo>
                  <a:pt x="49580" y="26670"/>
                </a:lnTo>
                <a:lnTo>
                  <a:pt x="46050" y="29210"/>
                </a:lnTo>
                <a:lnTo>
                  <a:pt x="46291" y="29210"/>
                </a:lnTo>
                <a:lnTo>
                  <a:pt x="44596" y="30479"/>
                </a:lnTo>
                <a:lnTo>
                  <a:pt x="43129" y="30479"/>
                </a:lnTo>
                <a:lnTo>
                  <a:pt x="39865" y="34289"/>
                </a:lnTo>
                <a:lnTo>
                  <a:pt x="40093" y="34289"/>
                </a:lnTo>
                <a:lnTo>
                  <a:pt x="36956" y="36829"/>
                </a:lnTo>
                <a:lnTo>
                  <a:pt x="37172" y="36829"/>
                </a:lnTo>
                <a:lnTo>
                  <a:pt x="34201" y="39370"/>
                </a:lnTo>
                <a:lnTo>
                  <a:pt x="34404" y="39370"/>
                </a:lnTo>
                <a:lnTo>
                  <a:pt x="32516" y="41910"/>
                </a:lnTo>
                <a:lnTo>
                  <a:pt x="31762" y="41910"/>
                </a:lnTo>
                <a:lnTo>
                  <a:pt x="29095" y="45720"/>
                </a:lnTo>
                <a:lnTo>
                  <a:pt x="29273" y="45720"/>
                </a:lnTo>
                <a:lnTo>
                  <a:pt x="27605" y="48260"/>
                </a:lnTo>
                <a:lnTo>
                  <a:pt x="26936" y="48260"/>
                </a:lnTo>
                <a:lnTo>
                  <a:pt x="24599" y="52070"/>
                </a:lnTo>
                <a:lnTo>
                  <a:pt x="24752" y="52070"/>
                </a:lnTo>
                <a:lnTo>
                  <a:pt x="22593" y="55879"/>
                </a:lnTo>
                <a:lnTo>
                  <a:pt x="22732" y="55879"/>
                </a:lnTo>
                <a:lnTo>
                  <a:pt x="20751" y="59689"/>
                </a:lnTo>
                <a:lnTo>
                  <a:pt x="20878" y="59689"/>
                </a:lnTo>
                <a:lnTo>
                  <a:pt x="19075" y="63500"/>
                </a:lnTo>
                <a:lnTo>
                  <a:pt x="19202" y="63500"/>
                </a:lnTo>
                <a:lnTo>
                  <a:pt x="17589" y="67310"/>
                </a:lnTo>
                <a:lnTo>
                  <a:pt x="16281" y="71120"/>
                </a:lnTo>
                <a:lnTo>
                  <a:pt x="15163" y="74929"/>
                </a:lnTo>
                <a:lnTo>
                  <a:pt x="14236" y="78739"/>
                </a:lnTo>
                <a:lnTo>
                  <a:pt x="13512" y="82550"/>
                </a:lnTo>
                <a:lnTo>
                  <a:pt x="12979" y="87629"/>
                </a:lnTo>
                <a:lnTo>
                  <a:pt x="12687" y="91439"/>
                </a:lnTo>
                <a:lnTo>
                  <a:pt x="12674" y="459739"/>
                </a:lnTo>
                <a:lnTo>
                  <a:pt x="13017" y="464820"/>
                </a:lnTo>
                <a:lnTo>
                  <a:pt x="13550" y="468629"/>
                </a:lnTo>
                <a:lnTo>
                  <a:pt x="14300" y="472439"/>
                </a:lnTo>
                <a:lnTo>
                  <a:pt x="15239" y="476250"/>
                </a:lnTo>
                <a:lnTo>
                  <a:pt x="16370" y="481329"/>
                </a:lnTo>
                <a:lnTo>
                  <a:pt x="16633" y="481329"/>
                </a:lnTo>
                <a:lnTo>
                  <a:pt x="17691" y="485139"/>
                </a:lnTo>
                <a:lnTo>
                  <a:pt x="17992" y="485139"/>
                </a:lnTo>
                <a:lnTo>
                  <a:pt x="19202" y="488950"/>
                </a:lnTo>
                <a:lnTo>
                  <a:pt x="19676" y="488950"/>
                </a:lnTo>
                <a:lnTo>
                  <a:pt x="20878" y="491489"/>
                </a:lnTo>
                <a:lnTo>
                  <a:pt x="20751" y="491489"/>
                </a:lnTo>
                <a:lnTo>
                  <a:pt x="22732" y="495300"/>
                </a:lnTo>
                <a:lnTo>
                  <a:pt x="22593" y="495300"/>
                </a:lnTo>
                <a:lnTo>
                  <a:pt x="24752" y="499110"/>
                </a:lnTo>
                <a:lnTo>
                  <a:pt x="24599" y="499110"/>
                </a:lnTo>
                <a:lnTo>
                  <a:pt x="26936" y="502920"/>
                </a:lnTo>
                <a:lnTo>
                  <a:pt x="26771" y="502920"/>
                </a:lnTo>
                <a:lnTo>
                  <a:pt x="29273" y="505460"/>
                </a:lnTo>
                <a:lnTo>
                  <a:pt x="29095" y="505460"/>
                </a:lnTo>
                <a:lnTo>
                  <a:pt x="31762" y="509270"/>
                </a:lnTo>
                <a:lnTo>
                  <a:pt x="31572" y="509270"/>
                </a:lnTo>
                <a:lnTo>
                  <a:pt x="34404" y="511810"/>
                </a:lnTo>
                <a:lnTo>
                  <a:pt x="34201" y="511810"/>
                </a:lnTo>
                <a:lnTo>
                  <a:pt x="37172" y="514350"/>
                </a:lnTo>
                <a:lnTo>
                  <a:pt x="36956" y="514350"/>
                </a:lnTo>
                <a:lnTo>
                  <a:pt x="40093" y="518160"/>
                </a:lnTo>
                <a:lnTo>
                  <a:pt x="39865" y="518160"/>
                </a:lnTo>
                <a:lnTo>
                  <a:pt x="43129" y="520700"/>
                </a:lnTo>
                <a:lnTo>
                  <a:pt x="42900" y="520700"/>
                </a:lnTo>
                <a:lnTo>
                  <a:pt x="46291" y="523239"/>
                </a:lnTo>
                <a:lnTo>
                  <a:pt x="46050" y="523239"/>
                </a:lnTo>
                <a:lnTo>
                  <a:pt x="49580" y="525779"/>
                </a:lnTo>
                <a:lnTo>
                  <a:pt x="51155" y="525779"/>
                </a:lnTo>
                <a:lnTo>
                  <a:pt x="52984" y="527050"/>
                </a:lnTo>
                <a:lnTo>
                  <a:pt x="52717" y="527050"/>
                </a:lnTo>
                <a:lnTo>
                  <a:pt x="56489" y="529589"/>
                </a:lnTo>
                <a:lnTo>
                  <a:pt x="56222" y="529589"/>
                </a:lnTo>
                <a:lnTo>
                  <a:pt x="60096" y="530860"/>
                </a:lnTo>
                <a:lnTo>
                  <a:pt x="59817" y="530860"/>
                </a:lnTo>
                <a:lnTo>
                  <a:pt x="63804" y="533400"/>
                </a:lnTo>
                <a:lnTo>
                  <a:pt x="65557" y="533400"/>
                </a:lnTo>
                <a:lnTo>
                  <a:pt x="67602" y="534670"/>
                </a:lnTo>
                <a:lnTo>
                  <a:pt x="67309" y="534670"/>
                </a:lnTo>
                <a:lnTo>
                  <a:pt x="71488" y="535939"/>
                </a:lnTo>
                <a:lnTo>
                  <a:pt x="71196" y="535939"/>
                </a:lnTo>
                <a:lnTo>
                  <a:pt x="75463" y="537210"/>
                </a:lnTo>
                <a:lnTo>
                  <a:pt x="79197" y="537210"/>
                </a:lnTo>
                <a:lnTo>
                  <a:pt x="83629" y="538479"/>
                </a:lnTo>
                <a:lnTo>
                  <a:pt x="87502" y="538479"/>
                </a:lnTo>
                <a:lnTo>
                  <a:pt x="92075" y="539750"/>
                </a:lnTo>
                <a:lnTo>
                  <a:pt x="756170" y="539750"/>
                </a:lnTo>
                <a:lnTo>
                  <a:pt x="754151" y="541020"/>
                </a:lnTo>
                <a:lnTo>
                  <a:pt x="749998" y="542289"/>
                </a:lnTo>
                <a:lnTo>
                  <a:pt x="745731" y="544829"/>
                </a:lnTo>
                <a:lnTo>
                  <a:pt x="732294" y="548639"/>
                </a:lnTo>
                <a:lnTo>
                  <a:pt x="722883" y="551179"/>
                </a:lnTo>
                <a:close/>
              </a:path>
              <a:path w="804545" h="552450">
                <a:moveTo>
                  <a:pt x="708215" y="12700"/>
                </a:moveTo>
                <a:lnTo>
                  <a:pt x="96227" y="12700"/>
                </a:lnTo>
                <a:lnTo>
                  <a:pt x="96380" y="11429"/>
                </a:lnTo>
                <a:lnTo>
                  <a:pt x="708063" y="11429"/>
                </a:lnTo>
                <a:lnTo>
                  <a:pt x="708215" y="12700"/>
                </a:lnTo>
                <a:close/>
              </a:path>
              <a:path w="804545" h="552450">
                <a:moveTo>
                  <a:pt x="737133" y="17779"/>
                </a:moveTo>
                <a:lnTo>
                  <a:pt x="732942" y="15239"/>
                </a:lnTo>
                <a:lnTo>
                  <a:pt x="729284" y="15239"/>
                </a:lnTo>
                <a:lnTo>
                  <a:pt x="724928" y="13970"/>
                </a:lnTo>
                <a:lnTo>
                  <a:pt x="725246" y="13970"/>
                </a:lnTo>
                <a:lnTo>
                  <a:pt x="720813" y="12700"/>
                </a:lnTo>
                <a:lnTo>
                  <a:pt x="712685" y="12700"/>
                </a:lnTo>
                <a:lnTo>
                  <a:pt x="708063" y="11429"/>
                </a:lnTo>
                <a:lnTo>
                  <a:pt x="754151" y="11429"/>
                </a:lnTo>
                <a:lnTo>
                  <a:pt x="758190" y="12700"/>
                </a:lnTo>
                <a:lnTo>
                  <a:pt x="762088" y="15239"/>
                </a:lnTo>
                <a:lnTo>
                  <a:pt x="763350" y="16510"/>
                </a:lnTo>
                <a:lnTo>
                  <a:pt x="736841" y="16510"/>
                </a:lnTo>
                <a:lnTo>
                  <a:pt x="737133" y="17779"/>
                </a:lnTo>
                <a:close/>
              </a:path>
              <a:path w="804545" h="552450">
                <a:moveTo>
                  <a:pt x="67309" y="17779"/>
                </a:moveTo>
                <a:lnTo>
                  <a:pt x="67602" y="16510"/>
                </a:lnTo>
                <a:lnTo>
                  <a:pt x="69399" y="16510"/>
                </a:lnTo>
                <a:lnTo>
                  <a:pt x="67309" y="17779"/>
                </a:lnTo>
                <a:close/>
              </a:path>
              <a:path w="804545" h="552450">
                <a:moveTo>
                  <a:pt x="748220" y="22860"/>
                </a:moveTo>
                <a:lnTo>
                  <a:pt x="744346" y="20320"/>
                </a:lnTo>
                <a:lnTo>
                  <a:pt x="744626" y="20320"/>
                </a:lnTo>
                <a:lnTo>
                  <a:pt x="740638" y="19050"/>
                </a:lnTo>
                <a:lnTo>
                  <a:pt x="740918" y="19050"/>
                </a:lnTo>
                <a:lnTo>
                  <a:pt x="736841" y="16510"/>
                </a:lnTo>
                <a:lnTo>
                  <a:pt x="763350" y="16510"/>
                </a:lnTo>
                <a:lnTo>
                  <a:pt x="765873" y="19050"/>
                </a:lnTo>
                <a:lnTo>
                  <a:pt x="769505" y="21589"/>
                </a:lnTo>
                <a:lnTo>
                  <a:pt x="747953" y="21589"/>
                </a:lnTo>
                <a:lnTo>
                  <a:pt x="748220" y="22860"/>
                </a:lnTo>
                <a:close/>
              </a:path>
              <a:path w="804545" h="552450">
                <a:moveTo>
                  <a:pt x="56222" y="22860"/>
                </a:moveTo>
                <a:lnTo>
                  <a:pt x="56489" y="21589"/>
                </a:lnTo>
                <a:lnTo>
                  <a:pt x="58159" y="21589"/>
                </a:lnTo>
                <a:lnTo>
                  <a:pt x="56222" y="22860"/>
                </a:lnTo>
                <a:close/>
              </a:path>
              <a:path w="804545" h="552450">
                <a:moveTo>
                  <a:pt x="761542" y="31750"/>
                </a:moveTo>
                <a:lnTo>
                  <a:pt x="758139" y="29210"/>
                </a:lnTo>
                <a:lnTo>
                  <a:pt x="758393" y="29210"/>
                </a:lnTo>
                <a:lnTo>
                  <a:pt x="754862" y="26670"/>
                </a:lnTo>
                <a:lnTo>
                  <a:pt x="755116" y="26670"/>
                </a:lnTo>
                <a:lnTo>
                  <a:pt x="751458" y="24129"/>
                </a:lnTo>
                <a:lnTo>
                  <a:pt x="751725" y="24129"/>
                </a:lnTo>
                <a:lnTo>
                  <a:pt x="747953" y="21589"/>
                </a:lnTo>
                <a:lnTo>
                  <a:pt x="769505" y="21589"/>
                </a:lnTo>
                <a:lnTo>
                  <a:pt x="773010" y="24129"/>
                </a:lnTo>
                <a:lnTo>
                  <a:pt x="776350" y="27939"/>
                </a:lnTo>
                <a:lnTo>
                  <a:pt x="779538" y="30479"/>
                </a:lnTo>
                <a:lnTo>
                  <a:pt x="761314" y="30479"/>
                </a:lnTo>
                <a:lnTo>
                  <a:pt x="761542" y="31750"/>
                </a:lnTo>
                <a:close/>
              </a:path>
              <a:path w="804545" h="552450">
                <a:moveTo>
                  <a:pt x="42900" y="31750"/>
                </a:moveTo>
                <a:lnTo>
                  <a:pt x="43129" y="30479"/>
                </a:lnTo>
                <a:lnTo>
                  <a:pt x="44596" y="30479"/>
                </a:lnTo>
                <a:lnTo>
                  <a:pt x="42900" y="31750"/>
                </a:lnTo>
                <a:close/>
              </a:path>
              <a:path w="804545" h="552450">
                <a:moveTo>
                  <a:pt x="772871" y="43179"/>
                </a:moveTo>
                <a:lnTo>
                  <a:pt x="770039" y="39370"/>
                </a:lnTo>
                <a:lnTo>
                  <a:pt x="770242" y="39370"/>
                </a:lnTo>
                <a:lnTo>
                  <a:pt x="767257" y="36829"/>
                </a:lnTo>
                <a:lnTo>
                  <a:pt x="767473" y="36829"/>
                </a:lnTo>
                <a:lnTo>
                  <a:pt x="764349" y="34289"/>
                </a:lnTo>
                <a:lnTo>
                  <a:pt x="764578" y="34289"/>
                </a:lnTo>
                <a:lnTo>
                  <a:pt x="761314" y="30479"/>
                </a:lnTo>
                <a:lnTo>
                  <a:pt x="779538" y="30479"/>
                </a:lnTo>
                <a:lnTo>
                  <a:pt x="782561" y="34289"/>
                </a:lnTo>
                <a:lnTo>
                  <a:pt x="785431" y="38100"/>
                </a:lnTo>
                <a:lnTo>
                  <a:pt x="788111" y="41910"/>
                </a:lnTo>
                <a:lnTo>
                  <a:pt x="772680" y="41910"/>
                </a:lnTo>
                <a:lnTo>
                  <a:pt x="772871" y="43179"/>
                </a:lnTo>
                <a:close/>
              </a:path>
              <a:path w="804545" h="552450">
                <a:moveTo>
                  <a:pt x="31572" y="43179"/>
                </a:moveTo>
                <a:lnTo>
                  <a:pt x="31762" y="41910"/>
                </a:lnTo>
                <a:lnTo>
                  <a:pt x="32516" y="41910"/>
                </a:lnTo>
                <a:lnTo>
                  <a:pt x="31572" y="43179"/>
                </a:lnTo>
                <a:close/>
              </a:path>
              <a:path w="804545" h="552450">
                <a:moveTo>
                  <a:pt x="777671" y="49529"/>
                </a:moveTo>
                <a:lnTo>
                  <a:pt x="775169" y="45720"/>
                </a:lnTo>
                <a:lnTo>
                  <a:pt x="775347" y="45720"/>
                </a:lnTo>
                <a:lnTo>
                  <a:pt x="772680" y="41910"/>
                </a:lnTo>
                <a:lnTo>
                  <a:pt x="788111" y="41910"/>
                </a:lnTo>
                <a:lnTo>
                  <a:pt x="790613" y="45720"/>
                </a:lnTo>
                <a:lnTo>
                  <a:pt x="792162" y="48260"/>
                </a:lnTo>
                <a:lnTo>
                  <a:pt x="777506" y="48260"/>
                </a:lnTo>
                <a:lnTo>
                  <a:pt x="777671" y="49529"/>
                </a:lnTo>
                <a:close/>
              </a:path>
              <a:path w="804545" h="552450">
                <a:moveTo>
                  <a:pt x="26771" y="49529"/>
                </a:moveTo>
                <a:lnTo>
                  <a:pt x="26936" y="48260"/>
                </a:lnTo>
                <a:lnTo>
                  <a:pt x="27605" y="48260"/>
                </a:lnTo>
                <a:lnTo>
                  <a:pt x="26771" y="49529"/>
                </a:lnTo>
                <a:close/>
              </a:path>
              <a:path w="804545" h="552450">
                <a:moveTo>
                  <a:pt x="804167" y="464820"/>
                </a:moveTo>
                <a:lnTo>
                  <a:pt x="791425" y="464820"/>
                </a:lnTo>
                <a:lnTo>
                  <a:pt x="791768" y="459739"/>
                </a:lnTo>
                <a:lnTo>
                  <a:pt x="791756" y="91439"/>
                </a:lnTo>
                <a:lnTo>
                  <a:pt x="791425" y="87629"/>
                </a:lnTo>
                <a:lnTo>
                  <a:pt x="790879" y="82550"/>
                </a:lnTo>
                <a:lnTo>
                  <a:pt x="790143" y="78739"/>
                </a:lnTo>
                <a:lnTo>
                  <a:pt x="789203" y="74929"/>
                </a:lnTo>
                <a:lnTo>
                  <a:pt x="788060" y="71120"/>
                </a:lnTo>
                <a:lnTo>
                  <a:pt x="786739" y="67310"/>
                </a:lnTo>
                <a:lnTo>
                  <a:pt x="785241" y="63500"/>
                </a:lnTo>
                <a:lnTo>
                  <a:pt x="783564" y="59689"/>
                </a:lnTo>
                <a:lnTo>
                  <a:pt x="781710" y="55879"/>
                </a:lnTo>
                <a:lnTo>
                  <a:pt x="781850" y="55879"/>
                </a:lnTo>
                <a:lnTo>
                  <a:pt x="779691" y="52070"/>
                </a:lnTo>
                <a:lnTo>
                  <a:pt x="779843" y="52070"/>
                </a:lnTo>
                <a:lnTo>
                  <a:pt x="777506" y="48260"/>
                </a:lnTo>
                <a:lnTo>
                  <a:pt x="792162" y="48260"/>
                </a:lnTo>
                <a:lnTo>
                  <a:pt x="792937" y="49529"/>
                </a:lnTo>
                <a:lnTo>
                  <a:pt x="795070" y="53339"/>
                </a:lnTo>
                <a:lnTo>
                  <a:pt x="797001" y="58420"/>
                </a:lnTo>
                <a:lnTo>
                  <a:pt x="798728" y="62229"/>
                </a:lnTo>
                <a:lnTo>
                  <a:pt x="800239" y="67310"/>
                </a:lnTo>
                <a:lnTo>
                  <a:pt x="801535" y="71120"/>
                </a:lnTo>
                <a:lnTo>
                  <a:pt x="802614" y="76200"/>
                </a:lnTo>
                <a:lnTo>
                  <a:pt x="803465" y="81279"/>
                </a:lnTo>
                <a:lnTo>
                  <a:pt x="804075" y="86360"/>
                </a:lnTo>
                <a:lnTo>
                  <a:pt x="804443" y="90170"/>
                </a:lnTo>
                <a:lnTo>
                  <a:pt x="804443" y="461010"/>
                </a:lnTo>
                <a:lnTo>
                  <a:pt x="804167" y="464820"/>
                </a:lnTo>
                <a:close/>
              </a:path>
              <a:path w="804545" h="552450">
                <a:moveTo>
                  <a:pt x="13122" y="464820"/>
                </a:moveTo>
                <a:lnTo>
                  <a:pt x="12979" y="463550"/>
                </a:lnTo>
                <a:lnTo>
                  <a:pt x="13122" y="464820"/>
                </a:lnTo>
                <a:close/>
              </a:path>
              <a:path w="804545" h="552450">
                <a:moveTo>
                  <a:pt x="801103" y="481329"/>
                </a:moveTo>
                <a:lnTo>
                  <a:pt x="788060" y="481329"/>
                </a:lnTo>
                <a:lnTo>
                  <a:pt x="789279" y="476250"/>
                </a:lnTo>
                <a:lnTo>
                  <a:pt x="790206" y="472439"/>
                </a:lnTo>
                <a:lnTo>
                  <a:pt x="790930" y="468629"/>
                </a:lnTo>
                <a:lnTo>
                  <a:pt x="791451" y="463550"/>
                </a:lnTo>
                <a:lnTo>
                  <a:pt x="791425" y="464820"/>
                </a:lnTo>
                <a:lnTo>
                  <a:pt x="804167" y="464820"/>
                </a:lnTo>
                <a:lnTo>
                  <a:pt x="804075" y="466089"/>
                </a:lnTo>
                <a:lnTo>
                  <a:pt x="803465" y="469900"/>
                </a:lnTo>
                <a:lnTo>
                  <a:pt x="802614" y="474979"/>
                </a:lnTo>
                <a:lnTo>
                  <a:pt x="801535" y="480060"/>
                </a:lnTo>
                <a:lnTo>
                  <a:pt x="801103" y="481329"/>
                </a:lnTo>
                <a:close/>
              </a:path>
              <a:path w="804545" h="552450">
                <a:moveTo>
                  <a:pt x="16633" y="481329"/>
                </a:moveTo>
                <a:lnTo>
                  <a:pt x="16370" y="481329"/>
                </a:lnTo>
                <a:lnTo>
                  <a:pt x="16281" y="480060"/>
                </a:lnTo>
                <a:lnTo>
                  <a:pt x="16633" y="481329"/>
                </a:lnTo>
                <a:close/>
              </a:path>
              <a:path w="804545" h="552450">
                <a:moveTo>
                  <a:pt x="799861" y="485139"/>
                </a:moveTo>
                <a:lnTo>
                  <a:pt x="786739" y="485139"/>
                </a:lnTo>
                <a:lnTo>
                  <a:pt x="788161" y="480060"/>
                </a:lnTo>
                <a:lnTo>
                  <a:pt x="788060" y="481329"/>
                </a:lnTo>
                <a:lnTo>
                  <a:pt x="801103" y="481329"/>
                </a:lnTo>
                <a:lnTo>
                  <a:pt x="800239" y="483870"/>
                </a:lnTo>
                <a:lnTo>
                  <a:pt x="799861" y="485139"/>
                </a:lnTo>
                <a:close/>
              </a:path>
              <a:path w="804545" h="552450">
                <a:moveTo>
                  <a:pt x="17992" y="485139"/>
                </a:moveTo>
                <a:lnTo>
                  <a:pt x="17691" y="485139"/>
                </a:lnTo>
                <a:lnTo>
                  <a:pt x="17589" y="483870"/>
                </a:lnTo>
                <a:lnTo>
                  <a:pt x="17992" y="485139"/>
                </a:lnTo>
                <a:close/>
              </a:path>
              <a:path w="804545" h="552450">
                <a:moveTo>
                  <a:pt x="798728" y="488950"/>
                </a:moveTo>
                <a:lnTo>
                  <a:pt x="785241" y="488950"/>
                </a:lnTo>
                <a:lnTo>
                  <a:pt x="786853" y="483870"/>
                </a:lnTo>
                <a:lnTo>
                  <a:pt x="786739" y="485139"/>
                </a:lnTo>
                <a:lnTo>
                  <a:pt x="799861" y="485139"/>
                </a:lnTo>
                <a:lnTo>
                  <a:pt x="798728" y="488950"/>
                </a:lnTo>
                <a:close/>
              </a:path>
              <a:path w="804545" h="552450">
                <a:moveTo>
                  <a:pt x="19676" y="488950"/>
                </a:moveTo>
                <a:lnTo>
                  <a:pt x="19202" y="488950"/>
                </a:lnTo>
                <a:lnTo>
                  <a:pt x="19075" y="487679"/>
                </a:lnTo>
                <a:lnTo>
                  <a:pt x="19676" y="488950"/>
                </a:lnTo>
                <a:close/>
              </a:path>
              <a:path w="804545" h="552450">
                <a:moveTo>
                  <a:pt x="774124" y="525779"/>
                </a:moveTo>
                <a:lnTo>
                  <a:pt x="754862" y="525779"/>
                </a:lnTo>
                <a:lnTo>
                  <a:pt x="758393" y="523239"/>
                </a:lnTo>
                <a:lnTo>
                  <a:pt x="758139" y="523239"/>
                </a:lnTo>
                <a:lnTo>
                  <a:pt x="761542" y="520700"/>
                </a:lnTo>
                <a:lnTo>
                  <a:pt x="761314" y="520700"/>
                </a:lnTo>
                <a:lnTo>
                  <a:pt x="764578" y="518160"/>
                </a:lnTo>
                <a:lnTo>
                  <a:pt x="764349" y="518160"/>
                </a:lnTo>
                <a:lnTo>
                  <a:pt x="767473" y="514350"/>
                </a:lnTo>
                <a:lnTo>
                  <a:pt x="767257" y="514350"/>
                </a:lnTo>
                <a:lnTo>
                  <a:pt x="770242" y="511810"/>
                </a:lnTo>
                <a:lnTo>
                  <a:pt x="770039" y="511810"/>
                </a:lnTo>
                <a:lnTo>
                  <a:pt x="772871" y="509270"/>
                </a:lnTo>
                <a:lnTo>
                  <a:pt x="772680" y="509270"/>
                </a:lnTo>
                <a:lnTo>
                  <a:pt x="775347" y="505460"/>
                </a:lnTo>
                <a:lnTo>
                  <a:pt x="775169" y="505460"/>
                </a:lnTo>
                <a:lnTo>
                  <a:pt x="777671" y="502920"/>
                </a:lnTo>
                <a:lnTo>
                  <a:pt x="777506" y="502920"/>
                </a:lnTo>
                <a:lnTo>
                  <a:pt x="779843" y="499110"/>
                </a:lnTo>
                <a:lnTo>
                  <a:pt x="779691" y="499110"/>
                </a:lnTo>
                <a:lnTo>
                  <a:pt x="781850" y="495300"/>
                </a:lnTo>
                <a:lnTo>
                  <a:pt x="781710" y="495300"/>
                </a:lnTo>
                <a:lnTo>
                  <a:pt x="783691" y="491489"/>
                </a:lnTo>
                <a:lnTo>
                  <a:pt x="785368" y="487679"/>
                </a:lnTo>
                <a:lnTo>
                  <a:pt x="785241" y="488950"/>
                </a:lnTo>
                <a:lnTo>
                  <a:pt x="798728" y="488950"/>
                </a:lnTo>
                <a:lnTo>
                  <a:pt x="797001" y="492760"/>
                </a:lnTo>
                <a:lnTo>
                  <a:pt x="776350" y="523239"/>
                </a:lnTo>
                <a:lnTo>
                  <a:pt x="774124" y="525779"/>
                </a:lnTo>
                <a:close/>
              </a:path>
              <a:path w="804545" h="552450">
                <a:moveTo>
                  <a:pt x="51155" y="525779"/>
                </a:moveTo>
                <a:lnTo>
                  <a:pt x="49580" y="525779"/>
                </a:lnTo>
                <a:lnTo>
                  <a:pt x="49326" y="524510"/>
                </a:lnTo>
                <a:lnTo>
                  <a:pt x="51155" y="525779"/>
                </a:lnTo>
                <a:close/>
              </a:path>
              <a:path w="804545" h="552450">
                <a:moveTo>
                  <a:pt x="765873" y="533400"/>
                </a:moveTo>
                <a:lnTo>
                  <a:pt x="740638" y="533400"/>
                </a:lnTo>
                <a:lnTo>
                  <a:pt x="744626" y="530860"/>
                </a:lnTo>
                <a:lnTo>
                  <a:pt x="744346" y="530860"/>
                </a:lnTo>
                <a:lnTo>
                  <a:pt x="748220" y="529589"/>
                </a:lnTo>
                <a:lnTo>
                  <a:pt x="747953" y="529589"/>
                </a:lnTo>
                <a:lnTo>
                  <a:pt x="751725" y="527050"/>
                </a:lnTo>
                <a:lnTo>
                  <a:pt x="751458" y="527050"/>
                </a:lnTo>
                <a:lnTo>
                  <a:pt x="755116" y="524510"/>
                </a:lnTo>
                <a:lnTo>
                  <a:pt x="754862" y="525779"/>
                </a:lnTo>
                <a:lnTo>
                  <a:pt x="774124" y="525779"/>
                </a:lnTo>
                <a:lnTo>
                  <a:pt x="773010" y="527050"/>
                </a:lnTo>
                <a:lnTo>
                  <a:pt x="769505" y="529589"/>
                </a:lnTo>
                <a:lnTo>
                  <a:pt x="765873" y="533400"/>
                </a:lnTo>
                <a:close/>
              </a:path>
              <a:path w="804545" h="552450">
                <a:moveTo>
                  <a:pt x="65557" y="533400"/>
                </a:moveTo>
                <a:lnTo>
                  <a:pt x="63804" y="533400"/>
                </a:lnTo>
                <a:lnTo>
                  <a:pt x="63512" y="532129"/>
                </a:lnTo>
                <a:lnTo>
                  <a:pt x="65557" y="533400"/>
                </a:lnTo>
                <a:close/>
              </a:path>
              <a:path w="804545" h="552450">
                <a:moveTo>
                  <a:pt x="756170" y="539750"/>
                </a:moveTo>
                <a:lnTo>
                  <a:pt x="712368" y="539750"/>
                </a:lnTo>
                <a:lnTo>
                  <a:pt x="716940" y="538479"/>
                </a:lnTo>
                <a:lnTo>
                  <a:pt x="720813" y="538479"/>
                </a:lnTo>
                <a:lnTo>
                  <a:pt x="725246" y="537210"/>
                </a:lnTo>
                <a:lnTo>
                  <a:pt x="728980" y="537210"/>
                </a:lnTo>
                <a:lnTo>
                  <a:pt x="733247" y="535939"/>
                </a:lnTo>
                <a:lnTo>
                  <a:pt x="732942" y="535939"/>
                </a:lnTo>
                <a:lnTo>
                  <a:pt x="737133" y="534670"/>
                </a:lnTo>
                <a:lnTo>
                  <a:pt x="736841" y="534670"/>
                </a:lnTo>
                <a:lnTo>
                  <a:pt x="740918" y="532129"/>
                </a:lnTo>
                <a:lnTo>
                  <a:pt x="740638" y="533400"/>
                </a:lnTo>
                <a:lnTo>
                  <a:pt x="765873" y="533400"/>
                </a:lnTo>
                <a:lnTo>
                  <a:pt x="762088" y="535939"/>
                </a:lnTo>
                <a:lnTo>
                  <a:pt x="758190" y="538479"/>
                </a:lnTo>
                <a:lnTo>
                  <a:pt x="756170" y="539750"/>
                </a:lnTo>
                <a:close/>
              </a:path>
              <a:path w="804545" h="552450">
                <a:moveTo>
                  <a:pt x="713168" y="552450"/>
                </a:moveTo>
                <a:lnTo>
                  <a:pt x="91274" y="552450"/>
                </a:lnTo>
                <a:lnTo>
                  <a:pt x="86372" y="551179"/>
                </a:lnTo>
                <a:lnTo>
                  <a:pt x="718057" y="551179"/>
                </a:lnTo>
                <a:lnTo>
                  <a:pt x="713168" y="55245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40507" y="4922520"/>
            <a:ext cx="7094220" cy="652780"/>
          </a:xfrm>
          <a:custGeom>
            <a:avLst/>
            <a:gdLst/>
            <a:ahLst/>
            <a:cxnLst/>
            <a:rect l="l" t="t" r="r" b="b"/>
            <a:pathLst>
              <a:path w="7094220" h="652779">
                <a:moveTo>
                  <a:pt x="0" y="0"/>
                </a:moveTo>
                <a:lnTo>
                  <a:pt x="7094220" y="0"/>
                </a:lnTo>
                <a:lnTo>
                  <a:pt x="7094220" y="652272"/>
                </a:lnTo>
                <a:lnTo>
                  <a:pt x="0" y="652272"/>
                </a:lnTo>
                <a:lnTo>
                  <a:pt x="0" y="0"/>
                </a:lnTo>
                <a:close/>
              </a:path>
            </a:pathLst>
          </a:custGeom>
          <a:solidFill>
            <a:srgbClr val="FFF1CC">
              <a:alpha val="5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33815" y="4916639"/>
            <a:ext cx="7108190" cy="665480"/>
          </a:xfrm>
          <a:custGeom>
            <a:avLst/>
            <a:gdLst/>
            <a:ahLst/>
            <a:cxnLst/>
            <a:rect l="l" t="t" r="r" b="b"/>
            <a:pathLst>
              <a:path w="7108190" h="665479">
                <a:moveTo>
                  <a:pt x="7107770" y="665264"/>
                </a:moveTo>
                <a:lnTo>
                  <a:pt x="0" y="665264"/>
                </a:lnTo>
                <a:lnTo>
                  <a:pt x="0" y="0"/>
                </a:lnTo>
                <a:lnTo>
                  <a:pt x="7107770" y="0"/>
                </a:lnTo>
                <a:lnTo>
                  <a:pt x="7107770" y="6350"/>
                </a:lnTo>
                <a:lnTo>
                  <a:pt x="12700" y="6350"/>
                </a:lnTo>
                <a:lnTo>
                  <a:pt x="6350" y="12700"/>
                </a:lnTo>
                <a:lnTo>
                  <a:pt x="12700" y="12700"/>
                </a:lnTo>
                <a:lnTo>
                  <a:pt x="12700" y="652564"/>
                </a:lnTo>
                <a:lnTo>
                  <a:pt x="6350" y="652564"/>
                </a:lnTo>
                <a:lnTo>
                  <a:pt x="12700" y="658914"/>
                </a:lnTo>
                <a:lnTo>
                  <a:pt x="7107770" y="658914"/>
                </a:lnTo>
                <a:lnTo>
                  <a:pt x="7107770" y="665264"/>
                </a:lnTo>
                <a:close/>
              </a:path>
              <a:path w="7108190" h="665479">
                <a:moveTo>
                  <a:pt x="12700" y="12700"/>
                </a:moveTo>
                <a:lnTo>
                  <a:pt x="6350" y="12700"/>
                </a:lnTo>
                <a:lnTo>
                  <a:pt x="12700" y="6350"/>
                </a:lnTo>
                <a:lnTo>
                  <a:pt x="12700" y="12700"/>
                </a:lnTo>
                <a:close/>
              </a:path>
              <a:path w="7108190" h="665479">
                <a:moveTo>
                  <a:pt x="7095070" y="12700"/>
                </a:moveTo>
                <a:lnTo>
                  <a:pt x="12700" y="12700"/>
                </a:lnTo>
                <a:lnTo>
                  <a:pt x="12700" y="6350"/>
                </a:lnTo>
                <a:lnTo>
                  <a:pt x="7095070" y="6350"/>
                </a:lnTo>
                <a:lnTo>
                  <a:pt x="7095070" y="12700"/>
                </a:lnTo>
                <a:close/>
              </a:path>
              <a:path w="7108190" h="665479">
                <a:moveTo>
                  <a:pt x="7095070" y="658914"/>
                </a:moveTo>
                <a:lnTo>
                  <a:pt x="7095070" y="6350"/>
                </a:lnTo>
                <a:lnTo>
                  <a:pt x="7101420" y="12700"/>
                </a:lnTo>
                <a:lnTo>
                  <a:pt x="7107770" y="12700"/>
                </a:lnTo>
                <a:lnTo>
                  <a:pt x="7107770" y="652564"/>
                </a:lnTo>
                <a:lnTo>
                  <a:pt x="7101420" y="652564"/>
                </a:lnTo>
                <a:lnTo>
                  <a:pt x="7095070" y="658914"/>
                </a:lnTo>
                <a:close/>
              </a:path>
              <a:path w="7108190" h="665479">
                <a:moveTo>
                  <a:pt x="7107770" y="12700"/>
                </a:moveTo>
                <a:lnTo>
                  <a:pt x="7101420" y="12700"/>
                </a:lnTo>
                <a:lnTo>
                  <a:pt x="7095070" y="6350"/>
                </a:lnTo>
                <a:lnTo>
                  <a:pt x="7107770" y="6350"/>
                </a:lnTo>
                <a:lnTo>
                  <a:pt x="7107770" y="12700"/>
                </a:lnTo>
                <a:close/>
              </a:path>
              <a:path w="7108190" h="665479">
                <a:moveTo>
                  <a:pt x="12700" y="658914"/>
                </a:moveTo>
                <a:lnTo>
                  <a:pt x="6350" y="652564"/>
                </a:lnTo>
                <a:lnTo>
                  <a:pt x="12700" y="652564"/>
                </a:lnTo>
                <a:lnTo>
                  <a:pt x="12700" y="658914"/>
                </a:lnTo>
                <a:close/>
              </a:path>
              <a:path w="7108190" h="665479">
                <a:moveTo>
                  <a:pt x="7095070" y="658914"/>
                </a:moveTo>
                <a:lnTo>
                  <a:pt x="12700" y="658914"/>
                </a:lnTo>
                <a:lnTo>
                  <a:pt x="12700" y="652564"/>
                </a:lnTo>
                <a:lnTo>
                  <a:pt x="7095070" y="652564"/>
                </a:lnTo>
                <a:lnTo>
                  <a:pt x="7095070" y="658914"/>
                </a:lnTo>
                <a:close/>
              </a:path>
              <a:path w="7108190" h="665479">
                <a:moveTo>
                  <a:pt x="7107770" y="658914"/>
                </a:moveTo>
                <a:lnTo>
                  <a:pt x="7095070" y="658914"/>
                </a:lnTo>
                <a:lnTo>
                  <a:pt x="7101420" y="652564"/>
                </a:lnTo>
                <a:lnTo>
                  <a:pt x="7107770" y="652564"/>
                </a:lnTo>
                <a:lnTo>
                  <a:pt x="7107770" y="658914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38044" y="4600955"/>
            <a:ext cx="792480" cy="541020"/>
          </a:xfrm>
          <a:custGeom>
            <a:avLst/>
            <a:gdLst/>
            <a:ahLst/>
            <a:cxnLst/>
            <a:rect l="l" t="t" r="r" b="b"/>
            <a:pathLst>
              <a:path w="792479" h="541020">
                <a:moveTo>
                  <a:pt x="702564" y="541020"/>
                </a:moveTo>
                <a:lnTo>
                  <a:pt x="89916" y="541020"/>
                </a:lnTo>
                <a:lnTo>
                  <a:pt x="54926" y="533741"/>
                </a:lnTo>
                <a:lnTo>
                  <a:pt x="26341" y="514392"/>
                </a:lnTo>
                <a:lnTo>
                  <a:pt x="7064" y="485879"/>
                </a:lnTo>
                <a:lnTo>
                  <a:pt x="0" y="451104"/>
                </a:lnTo>
                <a:lnTo>
                  <a:pt x="0" y="89916"/>
                </a:lnTo>
                <a:lnTo>
                  <a:pt x="7064" y="55297"/>
                </a:lnTo>
                <a:lnTo>
                  <a:pt x="26341" y="26836"/>
                </a:lnTo>
                <a:lnTo>
                  <a:pt x="54926" y="7436"/>
                </a:lnTo>
                <a:lnTo>
                  <a:pt x="89916" y="0"/>
                </a:lnTo>
                <a:lnTo>
                  <a:pt x="702564" y="0"/>
                </a:lnTo>
                <a:lnTo>
                  <a:pt x="737267" y="7436"/>
                </a:lnTo>
                <a:lnTo>
                  <a:pt x="765757" y="26836"/>
                </a:lnTo>
                <a:lnTo>
                  <a:pt x="785129" y="55297"/>
                </a:lnTo>
                <a:lnTo>
                  <a:pt x="792480" y="89916"/>
                </a:lnTo>
                <a:lnTo>
                  <a:pt x="792480" y="451104"/>
                </a:lnTo>
                <a:lnTo>
                  <a:pt x="785129" y="485879"/>
                </a:lnTo>
                <a:lnTo>
                  <a:pt x="765757" y="514392"/>
                </a:lnTo>
                <a:lnTo>
                  <a:pt x="737267" y="533741"/>
                </a:lnTo>
                <a:lnTo>
                  <a:pt x="702564" y="54102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31776" y="4595253"/>
            <a:ext cx="804545" cy="552450"/>
          </a:xfrm>
          <a:custGeom>
            <a:avLst/>
            <a:gdLst/>
            <a:ahLst/>
            <a:cxnLst/>
            <a:rect l="l" t="t" r="r" b="b"/>
            <a:pathLst>
              <a:path w="804545" h="552450">
                <a:moveTo>
                  <a:pt x="722915" y="551179"/>
                </a:moveTo>
                <a:lnTo>
                  <a:pt x="81591" y="551179"/>
                </a:lnTo>
                <a:lnTo>
                  <a:pt x="72180" y="548639"/>
                </a:lnTo>
                <a:lnTo>
                  <a:pt x="58743" y="544829"/>
                </a:lnTo>
                <a:lnTo>
                  <a:pt x="54476" y="542289"/>
                </a:lnTo>
                <a:lnTo>
                  <a:pt x="50323" y="541020"/>
                </a:lnTo>
                <a:lnTo>
                  <a:pt x="46285" y="538479"/>
                </a:lnTo>
                <a:lnTo>
                  <a:pt x="42373" y="535939"/>
                </a:lnTo>
                <a:lnTo>
                  <a:pt x="38601" y="533400"/>
                </a:lnTo>
                <a:lnTo>
                  <a:pt x="34969" y="529589"/>
                </a:lnTo>
                <a:lnTo>
                  <a:pt x="31464" y="527050"/>
                </a:lnTo>
                <a:lnTo>
                  <a:pt x="28124" y="523239"/>
                </a:lnTo>
                <a:lnTo>
                  <a:pt x="24936" y="520700"/>
                </a:lnTo>
                <a:lnTo>
                  <a:pt x="21901" y="516889"/>
                </a:lnTo>
                <a:lnTo>
                  <a:pt x="7473" y="492760"/>
                </a:lnTo>
                <a:lnTo>
                  <a:pt x="5746" y="488950"/>
                </a:lnTo>
                <a:lnTo>
                  <a:pt x="4235" y="483870"/>
                </a:lnTo>
                <a:lnTo>
                  <a:pt x="2940" y="480060"/>
                </a:lnTo>
                <a:lnTo>
                  <a:pt x="1860" y="474979"/>
                </a:lnTo>
                <a:lnTo>
                  <a:pt x="1009" y="469900"/>
                </a:lnTo>
                <a:lnTo>
                  <a:pt x="400" y="466089"/>
                </a:lnTo>
                <a:lnTo>
                  <a:pt x="31" y="461010"/>
                </a:lnTo>
                <a:lnTo>
                  <a:pt x="0" y="91439"/>
                </a:lnTo>
                <a:lnTo>
                  <a:pt x="31" y="90170"/>
                </a:lnTo>
                <a:lnTo>
                  <a:pt x="4235" y="67310"/>
                </a:lnTo>
                <a:lnTo>
                  <a:pt x="5746" y="62229"/>
                </a:lnTo>
                <a:lnTo>
                  <a:pt x="7473" y="58420"/>
                </a:lnTo>
                <a:lnTo>
                  <a:pt x="9404" y="53339"/>
                </a:lnTo>
                <a:lnTo>
                  <a:pt x="11537" y="49529"/>
                </a:lnTo>
                <a:lnTo>
                  <a:pt x="28124" y="27939"/>
                </a:lnTo>
                <a:lnTo>
                  <a:pt x="31464" y="24129"/>
                </a:lnTo>
                <a:lnTo>
                  <a:pt x="34969" y="21589"/>
                </a:lnTo>
                <a:lnTo>
                  <a:pt x="38601" y="19050"/>
                </a:lnTo>
                <a:lnTo>
                  <a:pt x="42373" y="15239"/>
                </a:lnTo>
                <a:lnTo>
                  <a:pt x="46285" y="12700"/>
                </a:lnTo>
                <a:lnTo>
                  <a:pt x="50323" y="11429"/>
                </a:lnTo>
                <a:lnTo>
                  <a:pt x="54476" y="8889"/>
                </a:lnTo>
                <a:lnTo>
                  <a:pt x="58743" y="6350"/>
                </a:lnTo>
                <a:lnTo>
                  <a:pt x="72180" y="2539"/>
                </a:lnTo>
                <a:lnTo>
                  <a:pt x="81591" y="0"/>
                </a:lnTo>
                <a:lnTo>
                  <a:pt x="722915" y="0"/>
                </a:lnTo>
                <a:lnTo>
                  <a:pt x="732326" y="2539"/>
                </a:lnTo>
                <a:lnTo>
                  <a:pt x="745763" y="6350"/>
                </a:lnTo>
                <a:lnTo>
                  <a:pt x="750030" y="8889"/>
                </a:lnTo>
                <a:lnTo>
                  <a:pt x="754183" y="11429"/>
                </a:lnTo>
                <a:lnTo>
                  <a:pt x="758221" y="12700"/>
                </a:lnTo>
                <a:lnTo>
                  <a:pt x="83661" y="12700"/>
                </a:lnTo>
                <a:lnTo>
                  <a:pt x="79228" y="13970"/>
                </a:lnTo>
                <a:lnTo>
                  <a:pt x="79546" y="13970"/>
                </a:lnTo>
                <a:lnTo>
                  <a:pt x="75190" y="15239"/>
                </a:lnTo>
                <a:lnTo>
                  <a:pt x="71532" y="15239"/>
                </a:lnTo>
                <a:lnTo>
                  <a:pt x="69437" y="16510"/>
                </a:lnTo>
                <a:lnTo>
                  <a:pt x="67633" y="16510"/>
                </a:lnTo>
                <a:lnTo>
                  <a:pt x="63557" y="19050"/>
                </a:lnTo>
                <a:lnTo>
                  <a:pt x="63836" y="19050"/>
                </a:lnTo>
                <a:lnTo>
                  <a:pt x="59848" y="20320"/>
                </a:lnTo>
                <a:lnTo>
                  <a:pt x="60128" y="20320"/>
                </a:lnTo>
                <a:lnTo>
                  <a:pt x="58191" y="21589"/>
                </a:lnTo>
                <a:lnTo>
                  <a:pt x="56521" y="21589"/>
                </a:lnTo>
                <a:lnTo>
                  <a:pt x="52749" y="24129"/>
                </a:lnTo>
                <a:lnTo>
                  <a:pt x="53016" y="24129"/>
                </a:lnTo>
                <a:lnTo>
                  <a:pt x="49358" y="26670"/>
                </a:lnTo>
                <a:lnTo>
                  <a:pt x="49612" y="26670"/>
                </a:lnTo>
                <a:lnTo>
                  <a:pt x="46081" y="29210"/>
                </a:lnTo>
                <a:lnTo>
                  <a:pt x="46335" y="29210"/>
                </a:lnTo>
                <a:lnTo>
                  <a:pt x="44634" y="30479"/>
                </a:lnTo>
                <a:lnTo>
                  <a:pt x="43160" y="30479"/>
                </a:lnTo>
                <a:lnTo>
                  <a:pt x="39897" y="34289"/>
                </a:lnTo>
                <a:lnTo>
                  <a:pt x="40125" y="34289"/>
                </a:lnTo>
                <a:lnTo>
                  <a:pt x="37001" y="36829"/>
                </a:lnTo>
                <a:lnTo>
                  <a:pt x="37217" y="36829"/>
                </a:lnTo>
                <a:lnTo>
                  <a:pt x="34232" y="39370"/>
                </a:lnTo>
                <a:lnTo>
                  <a:pt x="34436" y="39370"/>
                </a:lnTo>
                <a:lnTo>
                  <a:pt x="32547" y="41910"/>
                </a:lnTo>
                <a:lnTo>
                  <a:pt x="31794" y="41910"/>
                </a:lnTo>
                <a:lnTo>
                  <a:pt x="29127" y="45720"/>
                </a:lnTo>
                <a:lnTo>
                  <a:pt x="29305" y="45720"/>
                </a:lnTo>
                <a:lnTo>
                  <a:pt x="27637" y="48260"/>
                </a:lnTo>
                <a:lnTo>
                  <a:pt x="26968" y="48260"/>
                </a:lnTo>
                <a:lnTo>
                  <a:pt x="24631" y="52070"/>
                </a:lnTo>
                <a:lnTo>
                  <a:pt x="24784" y="52070"/>
                </a:lnTo>
                <a:lnTo>
                  <a:pt x="22625" y="55879"/>
                </a:lnTo>
                <a:lnTo>
                  <a:pt x="22764" y="55879"/>
                </a:lnTo>
                <a:lnTo>
                  <a:pt x="20783" y="59689"/>
                </a:lnTo>
                <a:lnTo>
                  <a:pt x="19107" y="63500"/>
                </a:lnTo>
                <a:lnTo>
                  <a:pt x="19234" y="63500"/>
                </a:lnTo>
                <a:lnTo>
                  <a:pt x="17621" y="67310"/>
                </a:lnTo>
                <a:lnTo>
                  <a:pt x="16313" y="71120"/>
                </a:lnTo>
                <a:lnTo>
                  <a:pt x="15195" y="74929"/>
                </a:lnTo>
                <a:lnTo>
                  <a:pt x="14268" y="78739"/>
                </a:lnTo>
                <a:lnTo>
                  <a:pt x="13544" y="82550"/>
                </a:lnTo>
                <a:lnTo>
                  <a:pt x="13023" y="87629"/>
                </a:lnTo>
                <a:lnTo>
                  <a:pt x="12719" y="91439"/>
                </a:lnTo>
                <a:lnTo>
                  <a:pt x="12706" y="459739"/>
                </a:lnTo>
                <a:lnTo>
                  <a:pt x="13049" y="464820"/>
                </a:lnTo>
                <a:lnTo>
                  <a:pt x="13595" y="468629"/>
                </a:lnTo>
                <a:lnTo>
                  <a:pt x="14331" y="472439"/>
                </a:lnTo>
                <a:lnTo>
                  <a:pt x="15271" y="476250"/>
                </a:lnTo>
                <a:lnTo>
                  <a:pt x="16414" y="481329"/>
                </a:lnTo>
                <a:lnTo>
                  <a:pt x="16668" y="481329"/>
                </a:lnTo>
                <a:lnTo>
                  <a:pt x="17735" y="485139"/>
                </a:lnTo>
                <a:lnTo>
                  <a:pt x="18024" y="485139"/>
                </a:lnTo>
                <a:lnTo>
                  <a:pt x="19234" y="488950"/>
                </a:lnTo>
                <a:lnTo>
                  <a:pt x="19708" y="488950"/>
                </a:lnTo>
                <a:lnTo>
                  <a:pt x="20910" y="491489"/>
                </a:lnTo>
                <a:lnTo>
                  <a:pt x="22764" y="495300"/>
                </a:lnTo>
                <a:lnTo>
                  <a:pt x="22625" y="495300"/>
                </a:lnTo>
                <a:lnTo>
                  <a:pt x="24784" y="499110"/>
                </a:lnTo>
                <a:lnTo>
                  <a:pt x="24631" y="499110"/>
                </a:lnTo>
                <a:lnTo>
                  <a:pt x="26968" y="502920"/>
                </a:lnTo>
                <a:lnTo>
                  <a:pt x="26803" y="502920"/>
                </a:lnTo>
                <a:lnTo>
                  <a:pt x="29305" y="505460"/>
                </a:lnTo>
                <a:lnTo>
                  <a:pt x="29127" y="505460"/>
                </a:lnTo>
                <a:lnTo>
                  <a:pt x="31794" y="509270"/>
                </a:lnTo>
                <a:lnTo>
                  <a:pt x="31603" y="509270"/>
                </a:lnTo>
                <a:lnTo>
                  <a:pt x="34436" y="511810"/>
                </a:lnTo>
                <a:lnTo>
                  <a:pt x="34232" y="511810"/>
                </a:lnTo>
                <a:lnTo>
                  <a:pt x="37217" y="514350"/>
                </a:lnTo>
                <a:lnTo>
                  <a:pt x="37001" y="514350"/>
                </a:lnTo>
                <a:lnTo>
                  <a:pt x="40125" y="518160"/>
                </a:lnTo>
                <a:lnTo>
                  <a:pt x="39897" y="518160"/>
                </a:lnTo>
                <a:lnTo>
                  <a:pt x="43160" y="520700"/>
                </a:lnTo>
                <a:lnTo>
                  <a:pt x="42932" y="520700"/>
                </a:lnTo>
                <a:lnTo>
                  <a:pt x="46335" y="523239"/>
                </a:lnTo>
                <a:lnTo>
                  <a:pt x="46081" y="523239"/>
                </a:lnTo>
                <a:lnTo>
                  <a:pt x="49612" y="525779"/>
                </a:lnTo>
                <a:lnTo>
                  <a:pt x="51187" y="525779"/>
                </a:lnTo>
                <a:lnTo>
                  <a:pt x="53016" y="527050"/>
                </a:lnTo>
                <a:lnTo>
                  <a:pt x="52749" y="527050"/>
                </a:lnTo>
                <a:lnTo>
                  <a:pt x="56521" y="529589"/>
                </a:lnTo>
                <a:lnTo>
                  <a:pt x="56254" y="529589"/>
                </a:lnTo>
                <a:lnTo>
                  <a:pt x="60128" y="530860"/>
                </a:lnTo>
                <a:lnTo>
                  <a:pt x="59848" y="530860"/>
                </a:lnTo>
                <a:lnTo>
                  <a:pt x="63836" y="533400"/>
                </a:lnTo>
                <a:lnTo>
                  <a:pt x="65595" y="533400"/>
                </a:lnTo>
                <a:lnTo>
                  <a:pt x="67633" y="534670"/>
                </a:lnTo>
                <a:lnTo>
                  <a:pt x="67341" y="534670"/>
                </a:lnTo>
                <a:lnTo>
                  <a:pt x="71532" y="535939"/>
                </a:lnTo>
                <a:lnTo>
                  <a:pt x="71227" y="535939"/>
                </a:lnTo>
                <a:lnTo>
                  <a:pt x="75495" y="537210"/>
                </a:lnTo>
                <a:lnTo>
                  <a:pt x="79228" y="537210"/>
                </a:lnTo>
                <a:lnTo>
                  <a:pt x="83661" y="538479"/>
                </a:lnTo>
                <a:lnTo>
                  <a:pt x="87534" y="538479"/>
                </a:lnTo>
                <a:lnTo>
                  <a:pt x="92106" y="539750"/>
                </a:lnTo>
                <a:lnTo>
                  <a:pt x="756202" y="539750"/>
                </a:lnTo>
                <a:lnTo>
                  <a:pt x="754183" y="541020"/>
                </a:lnTo>
                <a:lnTo>
                  <a:pt x="750030" y="542289"/>
                </a:lnTo>
                <a:lnTo>
                  <a:pt x="745763" y="544829"/>
                </a:lnTo>
                <a:lnTo>
                  <a:pt x="732326" y="548639"/>
                </a:lnTo>
                <a:lnTo>
                  <a:pt x="722915" y="551179"/>
                </a:lnTo>
                <a:close/>
              </a:path>
              <a:path w="804545" h="552450">
                <a:moveTo>
                  <a:pt x="737165" y="17779"/>
                </a:moveTo>
                <a:lnTo>
                  <a:pt x="732986" y="15239"/>
                </a:lnTo>
                <a:lnTo>
                  <a:pt x="729316" y="15239"/>
                </a:lnTo>
                <a:lnTo>
                  <a:pt x="724960" y="13970"/>
                </a:lnTo>
                <a:lnTo>
                  <a:pt x="725277" y="13970"/>
                </a:lnTo>
                <a:lnTo>
                  <a:pt x="720845" y="12700"/>
                </a:lnTo>
                <a:lnTo>
                  <a:pt x="758221" y="12700"/>
                </a:lnTo>
                <a:lnTo>
                  <a:pt x="762133" y="15239"/>
                </a:lnTo>
                <a:lnTo>
                  <a:pt x="763390" y="16510"/>
                </a:lnTo>
                <a:lnTo>
                  <a:pt x="736873" y="16510"/>
                </a:lnTo>
                <a:lnTo>
                  <a:pt x="737165" y="17779"/>
                </a:lnTo>
                <a:close/>
              </a:path>
              <a:path w="804545" h="552450">
                <a:moveTo>
                  <a:pt x="67341" y="17779"/>
                </a:moveTo>
                <a:lnTo>
                  <a:pt x="67633" y="16510"/>
                </a:lnTo>
                <a:lnTo>
                  <a:pt x="69437" y="16510"/>
                </a:lnTo>
                <a:lnTo>
                  <a:pt x="67341" y="17779"/>
                </a:lnTo>
                <a:close/>
              </a:path>
              <a:path w="804545" h="552450">
                <a:moveTo>
                  <a:pt x="748252" y="22860"/>
                </a:moveTo>
                <a:lnTo>
                  <a:pt x="744378" y="20320"/>
                </a:lnTo>
                <a:lnTo>
                  <a:pt x="744658" y="20320"/>
                </a:lnTo>
                <a:lnTo>
                  <a:pt x="740670" y="19050"/>
                </a:lnTo>
                <a:lnTo>
                  <a:pt x="740949" y="19050"/>
                </a:lnTo>
                <a:lnTo>
                  <a:pt x="736873" y="16510"/>
                </a:lnTo>
                <a:lnTo>
                  <a:pt x="763390" y="16510"/>
                </a:lnTo>
                <a:lnTo>
                  <a:pt x="765905" y="19050"/>
                </a:lnTo>
                <a:lnTo>
                  <a:pt x="769550" y="21589"/>
                </a:lnTo>
                <a:lnTo>
                  <a:pt x="747985" y="21589"/>
                </a:lnTo>
                <a:lnTo>
                  <a:pt x="748252" y="22860"/>
                </a:lnTo>
                <a:close/>
              </a:path>
              <a:path w="804545" h="552450">
                <a:moveTo>
                  <a:pt x="56254" y="22860"/>
                </a:moveTo>
                <a:lnTo>
                  <a:pt x="56521" y="21589"/>
                </a:lnTo>
                <a:lnTo>
                  <a:pt x="58191" y="21589"/>
                </a:lnTo>
                <a:lnTo>
                  <a:pt x="56254" y="22860"/>
                </a:lnTo>
                <a:close/>
              </a:path>
              <a:path w="804545" h="552450">
                <a:moveTo>
                  <a:pt x="761574" y="31750"/>
                </a:moveTo>
                <a:lnTo>
                  <a:pt x="758183" y="29210"/>
                </a:lnTo>
                <a:lnTo>
                  <a:pt x="758424" y="29210"/>
                </a:lnTo>
                <a:lnTo>
                  <a:pt x="754894" y="26670"/>
                </a:lnTo>
                <a:lnTo>
                  <a:pt x="755148" y="26670"/>
                </a:lnTo>
                <a:lnTo>
                  <a:pt x="751490" y="24129"/>
                </a:lnTo>
                <a:lnTo>
                  <a:pt x="751757" y="24129"/>
                </a:lnTo>
                <a:lnTo>
                  <a:pt x="747985" y="21589"/>
                </a:lnTo>
                <a:lnTo>
                  <a:pt x="769550" y="21589"/>
                </a:lnTo>
                <a:lnTo>
                  <a:pt x="773042" y="24129"/>
                </a:lnTo>
                <a:lnTo>
                  <a:pt x="776382" y="27939"/>
                </a:lnTo>
                <a:lnTo>
                  <a:pt x="779570" y="30479"/>
                </a:lnTo>
                <a:lnTo>
                  <a:pt x="761345" y="30479"/>
                </a:lnTo>
                <a:lnTo>
                  <a:pt x="761574" y="31750"/>
                </a:lnTo>
                <a:close/>
              </a:path>
              <a:path w="804545" h="552450">
                <a:moveTo>
                  <a:pt x="42932" y="31750"/>
                </a:moveTo>
                <a:lnTo>
                  <a:pt x="43160" y="30479"/>
                </a:lnTo>
                <a:lnTo>
                  <a:pt x="44634" y="30479"/>
                </a:lnTo>
                <a:lnTo>
                  <a:pt x="42932" y="31750"/>
                </a:lnTo>
                <a:close/>
              </a:path>
              <a:path w="804545" h="552450">
                <a:moveTo>
                  <a:pt x="772902" y="43179"/>
                </a:moveTo>
                <a:lnTo>
                  <a:pt x="770070" y="39370"/>
                </a:lnTo>
                <a:lnTo>
                  <a:pt x="770274" y="39370"/>
                </a:lnTo>
                <a:lnTo>
                  <a:pt x="767302" y="36829"/>
                </a:lnTo>
                <a:lnTo>
                  <a:pt x="767505" y="36829"/>
                </a:lnTo>
                <a:lnTo>
                  <a:pt x="764381" y="34289"/>
                </a:lnTo>
                <a:lnTo>
                  <a:pt x="764609" y="34289"/>
                </a:lnTo>
                <a:lnTo>
                  <a:pt x="761345" y="30479"/>
                </a:lnTo>
                <a:lnTo>
                  <a:pt x="779570" y="30479"/>
                </a:lnTo>
                <a:lnTo>
                  <a:pt x="782605" y="34289"/>
                </a:lnTo>
                <a:lnTo>
                  <a:pt x="785463" y="38100"/>
                </a:lnTo>
                <a:lnTo>
                  <a:pt x="788142" y="41910"/>
                </a:lnTo>
                <a:lnTo>
                  <a:pt x="772712" y="41910"/>
                </a:lnTo>
                <a:lnTo>
                  <a:pt x="772902" y="43179"/>
                </a:lnTo>
                <a:close/>
              </a:path>
              <a:path w="804545" h="552450">
                <a:moveTo>
                  <a:pt x="31603" y="43179"/>
                </a:moveTo>
                <a:lnTo>
                  <a:pt x="31794" y="41910"/>
                </a:lnTo>
                <a:lnTo>
                  <a:pt x="32547" y="41910"/>
                </a:lnTo>
                <a:lnTo>
                  <a:pt x="31603" y="43179"/>
                </a:lnTo>
                <a:close/>
              </a:path>
              <a:path w="804545" h="552450">
                <a:moveTo>
                  <a:pt x="777703" y="49529"/>
                </a:moveTo>
                <a:lnTo>
                  <a:pt x="775201" y="45720"/>
                </a:lnTo>
                <a:lnTo>
                  <a:pt x="775379" y="45720"/>
                </a:lnTo>
                <a:lnTo>
                  <a:pt x="772712" y="41910"/>
                </a:lnTo>
                <a:lnTo>
                  <a:pt x="788142" y="41910"/>
                </a:lnTo>
                <a:lnTo>
                  <a:pt x="790657" y="45720"/>
                </a:lnTo>
                <a:lnTo>
                  <a:pt x="792198" y="48260"/>
                </a:lnTo>
                <a:lnTo>
                  <a:pt x="777538" y="48260"/>
                </a:lnTo>
                <a:lnTo>
                  <a:pt x="777703" y="49529"/>
                </a:lnTo>
                <a:close/>
              </a:path>
              <a:path w="804545" h="552450">
                <a:moveTo>
                  <a:pt x="26803" y="49529"/>
                </a:moveTo>
                <a:lnTo>
                  <a:pt x="26968" y="48260"/>
                </a:lnTo>
                <a:lnTo>
                  <a:pt x="27637" y="48260"/>
                </a:lnTo>
                <a:lnTo>
                  <a:pt x="26803" y="49529"/>
                </a:lnTo>
                <a:close/>
              </a:path>
              <a:path w="804545" h="552450">
                <a:moveTo>
                  <a:pt x="804198" y="464820"/>
                </a:moveTo>
                <a:lnTo>
                  <a:pt x="791457" y="464820"/>
                </a:lnTo>
                <a:lnTo>
                  <a:pt x="791800" y="459739"/>
                </a:lnTo>
                <a:lnTo>
                  <a:pt x="791787" y="91439"/>
                </a:lnTo>
                <a:lnTo>
                  <a:pt x="791457" y="87629"/>
                </a:lnTo>
                <a:lnTo>
                  <a:pt x="790924" y="82550"/>
                </a:lnTo>
                <a:lnTo>
                  <a:pt x="790174" y="78739"/>
                </a:lnTo>
                <a:lnTo>
                  <a:pt x="789235" y="74929"/>
                </a:lnTo>
                <a:lnTo>
                  <a:pt x="788104" y="71120"/>
                </a:lnTo>
                <a:lnTo>
                  <a:pt x="786784" y="67310"/>
                </a:lnTo>
                <a:lnTo>
                  <a:pt x="785272" y="63500"/>
                </a:lnTo>
                <a:lnTo>
                  <a:pt x="783596" y="59689"/>
                </a:lnTo>
                <a:lnTo>
                  <a:pt x="781742" y="55879"/>
                </a:lnTo>
                <a:lnTo>
                  <a:pt x="781881" y="55879"/>
                </a:lnTo>
                <a:lnTo>
                  <a:pt x="779722" y="52070"/>
                </a:lnTo>
                <a:lnTo>
                  <a:pt x="779875" y="52070"/>
                </a:lnTo>
                <a:lnTo>
                  <a:pt x="777538" y="48260"/>
                </a:lnTo>
                <a:lnTo>
                  <a:pt x="792198" y="48260"/>
                </a:lnTo>
                <a:lnTo>
                  <a:pt x="792968" y="49529"/>
                </a:lnTo>
                <a:lnTo>
                  <a:pt x="795102" y="53339"/>
                </a:lnTo>
                <a:lnTo>
                  <a:pt x="797032" y="58420"/>
                </a:lnTo>
                <a:lnTo>
                  <a:pt x="798760" y="62229"/>
                </a:lnTo>
                <a:lnTo>
                  <a:pt x="800271" y="67310"/>
                </a:lnTo>
                <a:lnTo>
                  <a:pt x="801566" y="71120"/>
                </a:lnTo>
                <a:lnTo>
                  <a:pt x="802646" y="76200"/>
                </a:lnTo>
                <a:lnTo>
                  <a:pt x="803497" y="81279"/>
                </a:lnTo>
                <a:lnTo>
                  <a:pt x="804106" y="86360"/>
                </a:lnTo>
                <a:lnTo>
                  <a:pt x="804475" y="90170"/>
                </a:lnTo>
                <a:lnTo>
                  <a:pt x="804475" y="461010"/>
                </a:lnTo>
                <a:lnTo>
                  <a:pt x="804198" y="464820"/>
                </a:lnTo>
                <a:close/>
              </a:path>
              <a:path w="804545" h="552450">
                <a:moveTo>
                  <a:pt x="13166" y="464820"/>
                </a:moveTo>
                <a:lnTo>
                  <a:pt x="13023" y="463550"/>
                </a:lnTo>
                <a:lnTo>
                  <a:pt x="13166" y="464820"/>
                </a:lnTo>
                <a:close/>
              </a:path>
              <a:path w="804545" h="552450">
                <a:moveTo>
                  <a:pt x="801135" y="481329"/>
                </a:moveTo>
                <a:lnTo>
                  <a:pt x="788104" y="481329"/>
                </a:lnTo>
                <a:lnTo>
                  <a:pt x="789311" y="476250"/>
                </a:lnTo>
                <a:lnTo>
                  <a:pt x="790238" y="472439"/>
                </a:lnTo>
                <a:lnTo>
                  <a:pt x="790962" y="468629"/>
                </a:lnTo>
                <a:lnTo>
                  <a:pt x="791495" y="463550"/>
                </a:lnTo>
                <a:lnTo>
                  <a:pt x="791457" y="464820"/>
                </a:lnTo>
                <a:lnTo>
                  <a:pt x="804198" y="464820"/>
                </a:lnTo>
                <a:lnTo>
                  <a:pt x="804106" y="466089"/>
                </a:lnTo>
                <a:lnTo>
                  <a:pt x="803497" y="469900"/>
                </a:lnTo>
                <a:lnTo>
                  <a:pt x="802646" y="474979"/>
                </a:lnTo>
                <a:lnTo>
                  <a:pt x="801566" y="480060"/>
                </a:lnTo>
                <a:lnTo>
                  <a:pt x="801135" y="481329"/>
                </a:lnTo>
                <a:close/>
              </a:path>
              <a:path w="804545" h="552450">
                <a:moveTo>
                  <a:pt x="16668" y="481329"/>
                </a:moveTo>
                <a:lnTo>
                  <a:pt x="16414" y="481329"/>
                </a:lnTo>
                <a:lnTo>
                  <a:pt x="16313" y="480060"/>
                </a:lnTo>
                <a:lnTo>
                  <a:pt x="16668" y="481329"/>
                </a:lnTo>
                <a:close/>
              </a:path>
              <a:path w="804545" h="552450">
                <a:moveTo>
                  <a:pt x="799893" y="485139"/>
                </a:moveTo>
                <a:lnTo>
                  <a:pt x="786784" y="485139"/>
                </a:lnTo>
                <a:lnTo>
                  <a:pt x="788193" y="480060"/>
                </a:lnTo>
                <a:lnTo>
                  <a:pt x="788104" y="481329"/>
                </a:lnTo>
                <a:lnTo>
                  <a:pt x="801135" y="481329"/>
                </a:lnTo>
                <a:lnTo>
                  <a:pt x="800271" y="483870"/>
                </a:lnTo>
                <a:lnTo>
                  <a:pt x="799893" y="485139"/>
                </a:lnTo>
                <a:close/>
              </a:path>
              <a:path w="804545" h="552450">
                <a:moveTo>
                  <a:pt x="18024" y="485139"/>
                </a:moveTo>
                <a:lnTo>
                  <a:pt x="17735" y="485139"/>
                </a:lnTo>
                <a:lnTo>
                  <a:pt x="17621" y="483870"/>
                </a:lnTo>
                <a:lnTo>
                  <a:pt x="18024" y="485139"/>
                </a:lnTo>
                <a:close/>
              </a:path>
              <a:path w="804545" h="552450">
                <a:moveTo>
                  <a:pt x="798760" y="488950"/>
                </a:moveTo>
                <a:lnTo>
                  <a:pt x="785272" y="488950"/>
                </a:lnTo>
                <a:lnTo>
                  <a:pt x="786885" y="483870"/>
                </a:lnTo>
                <a:lnTo>
                  <a:pt x="786784" y="485139"/>
                </a:lnTo>
                <a:lnTo>
                  <a:pt x="799893" y="485139"/>
                </a:lnTo>
                <a:lnTo>
                  <a:pt x="798760" y="488950"/>
                </a:lnTo>
                <a:close/>
              </a:path>
              <a:path w="804545" h="552450">
                <a:moveTo>
                  <a:pt x="19708" y="488950"/>
                </a:moveTo>
                <a:lnTo>
                  <a:pt x="19234" y="488950"/>
                </a:lnTo>
                <a:lnTo>
                  <a:pt x="19107" y="487679"/>
                </a:lnTo>
                <a:lnTo>
                  <a:pt x="19708" y="488950"/>
                </a:lnTo>
                <a:close/>
              </a:path>
              <a:path w="804545" h="552450">
                <a:moveTo>
                  <a:pt x="774156" y="525779"/>
                </a:moveTo>
                <a:lnTo>
                  <a:pt x="754894" y="525779"/>
                </a:lnTo>
                <a:lnTo>
                  <a:pt x="758424" y="523239"/>
                </a:lnTo>
                <a:lnTo>
                  <a:pt x="758183" y="523239"/>
                </a:lnTo>
                <a:lnTo>
                  <a:pt x="761574" y="520700"/>
                </a:lnTo>
                <a:lnTo>
                  <a:pt x="761345" y="520700"/>
                </a:lnTo>
                <a:lnTo>
                  <a:pt x="764609" y="518160"/>
                </a:lnTo>
                <a:lnTo>
                  <a:pt x="764381" y="518160"/>
                </a:lnTo>
                <a:lnTo>
                  <a:pt x="767505" y="514350"/>
                </a:lnTo>
                <a:lnTo>
                  <a:pt x="767302" y="514350"/>
                </a:lnTo>
                <a:lnTo>
                  <a:pt x="770274" y="511810"/>
                </a:lnTo>
                <a:lnTo>
                  <a:pt x="770070" y="511810"/>
                </a:lnTo>
                <a:lnTo>
                  <a:pt x="772902" y="509270"/>
                </a:lnTo>
                <a:lnTo>
                  <a:pt x="772712" y="509270"/>
                </a:lnTo>
                <a:lnTo>
                  <a:pt x="775379" y="505460"/>
                </a:lnTo>
                <a:lnTo>
                  <a:pt x="775201" y="505460"/>
                </a:lnTo>
                <a:lnTo>
                  <a:pt x="777703" y="502920"/>
                </a:lnTo>
                <a:lnTo>
                  <a:pt x="777538" y="502920"/>
                </a:lnTo>
                <a:lnTo>
                  <a:pt x="779875" y="499110"/>
                </a:lnTo>
                <a:lnTo>
                  <a:pt x="779722" y="499110"/>
                </a:lnTo>
                <a:lnTo>
                  <a:pt x="781881" y="495300"/>
                </a:lnTo>
                <a:lnTo>
                  <a:pt x="781742" y="495300"/>
                </a:lnTo>
                <a:lnTo>
                  <a:pt x="783723" y="491489"/>
                </a:lnTo>
                <a:lnTo>
                  <a:pt x="785399" y="487679"/>
                </a:lnTo>
                <a:lnTo>
                  <a:pt x="785272" y="488950"/>
                </a:lnTo>
                <a:lnTo>
                  <a:pt x="798760" y="488950"/>
                </a:lnTo>
                <a:lnTo>
                  <a:pt x="797032" y="492760"/>
                </a:lnTo>
                <a:lnTo>
                  <a:pt x="776382" y="523239"/>
                </a:lnTo>
                <a:lnTo>
                  <a:pt x="774156" y="525779"/>
                </a:lnTo>
                <a:close/>
              </a:path>
              <a:path w="804545" h="552450">
                <a:moveTo>
                  <a:pt x="51187" y="525779"/>
                </a:moveTo>
                <a:lnTo>
                  <a:pt x="49612" y="525779"/>
                </a:lnTo>
                <a:lnTo>
                  <a:pt x="49358" y="524510"/>
                </a:lnTo>
                <a:lnTo>
                  <a:pt x="51187" y="525779"/>
                </a:lnTo>
                <a:close/>
              </a:path>
              <a:path w="804545" h="552450">
                <a:moveTo>
                  <a:pt x="765905" y="533400"/>
                </a:moveTo>
                <a:lnTo>
                  <a:pt x="740670" y="533400"/>
                </a:lnTo>
                <a:lnTo>
                  <a:pt x="744658" y="530860"/>
                </a:lnTo>
                <a:lnTo>
                  <a:pt x="744378" y="530860"/>
                </a:lnTo>
                <a:lnTo>
                  <a:pt x="748252" y="529589"/>
                </a:lnTo>
                <a:lnTo>
                  <a:pt x="747985" y="529589"/>
                </a:lnTo>
                <a:lnTo>
                  <a:pt x="751757" y="527050"/>
                </a:lnTo>
                <a:lnTo>
                  <a:pt x="751490" y="527050"/>
                </a:lnTo>
                <a:lnTo>
                  <a:pt x="755148" y="524510"/>
                </a:lnTo>
                <a:lnTo>
                  <a:pt x="754894" y="525779"/>
                </a:lnTo>
                <a:lnTo>
                  <a:pt x="774156" y="525779"/>
                </a:lnTo>
                <a:lnTo>
                  <a:pt x="773042" y="527050"/>
                </a:lnTo>
                <a:lnTo>
                  <a:pt x="769550" y="529589"/>
                </a:lnTo>
                <a:lnTo>
                  <a:pt x="765905" y="533400"/>
                </a:lnTo>
                <a:close/>
              </a:path>
              <a:path w="804545" h="552450">
                <a:moveTo>
                  <a:pt x="65595" y="533400"/>
                </a:moveTo>
                <a:lnTo>
                  <a:pt x="63836" y="533400"/>
                </a:lnTo>
                <a:lnTo>
                  <a:pt x="63557" y="532129"/>
                </a:lnTo>
                <a:lnTo>
                  <a:pt x="65595" y="533400"/>
                </a:lnTo>
                <a:close/>
              </a:path>
              <a:path w="804545" h="552450">
                <a:moveTo>
                  <a:pt x="756202" y="539750"/>
                </a:moveTo>
                <a:lnTo>
                  <a:pt x="712400" y="539750"/>
                </a:lnTo>
                <a:lnTo>
                  <a:pt x="716972" y="538479"/>
                </a:lnTo>
                <a:lnTo>
                  <a:pt x="720845" y="538479"/>
                </a:lnTo>
                <a:lnTo>
                  <a:pt x="725277" y="537210"/>
                </a:lnTo>
                <a:lnTo>
                  <a:pt x="729011" y="537210"/>
                </a:lnTo>
                <a:lnTo>
                  <a:pt x="733278" y="535939"/>
                </a:lnTo>
                <a:lnTo>
                  <a:pt x="732986" y="535939"/>
                </a:lnTo>
                <a:lnTo>
                  <a:pt x="737165" y="534670"/>
                </a:lnTo>
                <a:lnTo>
                  <a:pt x="736873" y="534670"/>
                </a:lnTo>
                <a:lnTo>
                  <a:pt x="740949" y="532129"/>
                </a:lnTo>
                <a:lnTo>
                  <a:pt x="740670" y="533400"/>
                </a:lnTo>
                <a:lnTo>
                  <a:pt x="765905" y="533400"/>
                </a:lnTo>
                <a:lnTo>
                  <a:pt x="762133" y="535939"/>
                </a:lnTo>
                <a:lnTo>
                  <a:pt x="758221" y="538479"/>
                </a:lnTo>
                <a:lnTo>
                  <a:pt x="756202" y="539750"/>
                </a:lnTo>
                <a:close/>
              </a:path>
              <a:path w="804545" h="552450">
                <a:moveTo>
                  <a:pt x="713200" y="552450"/>
                </a:moveTo>
                <a:lnTo>
                  <a:pt x="91306" y="552450"/>
                </a:lnTo>
                <a:lnTo>
                  <a:pt x="86417" y="551179"/>
                </a:lnTo>
                <a:lnTo>
                  <a:pt x="718102" y="551179"/>
                </a:lnTo>
                <a:lnTo>
                  <a:pt x="713200" y="55245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9375" rIns="0" bIns="0" rtlCol="0" vert="horz">
            <a:spAutoFit/>
          </a:bodyPr>
          <a:lstStyle/>
          <a:p>
            <a:pPr marL="419734">
              <a:lnSpc>
                <a:spcPct val="100000"/>
              </a:lnSpc>
              <a:spcBef>
                <a:spcPts val="625"/>
              </a:spcBef>
            </a:pPr>
            <a:r>
              <a:rPr dirty="0"/>
              <a:t>1</a:t>
            </a:r>
          </a:p>
          <a:p>
            <a:pPr marL="205740">
              <a:lnSpc>
                <a:spcPct val="100000"/>
              </a:lnSpc>
              <a:spcBef>
                <a:spcPts val="484"/>
              </a:spcBef>
            </a:pPr>
            <a:r>
              <a:rPr dirty="0" sz="2400">
                <a:latin typeface="华文楷体"/>
                <a:cs typeface="华文楷体"/>
              </a:rPr>
              <a:t>使用前应该调整指针定位螺丝，使指针指到零刻度</a:t>
            </a:r>
            <a:r>
              <a:rPr dirty="0" sz="2400" spc="-5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  <a:p>
            <a:pPr marL="193040">
              <a:lnSpc>
                <a:spcPct val="100000"/>
              </a:lnSpc>
              <a:spcBef>
                <a:spcPts val="20"/>
              </a:spcBef>
            </a:pPr>
          </a:p>
          <a:p>
            <a:pPr marL="427355">
              <a:lnSpc>
                <a:spcPts val="2995"/>
              </a:lnSpc>
            </a:pPr>
            <a:r>
              <a:rPr dirty="0"/>
              <a:t>2</a:t>
            </a:r>
          </a:p>
          <a:p>
            <a:pPr marL="205740">
              <a:lnSpc>
                <a:spcPts val="2755"/>
              </a:lnSpc>
            </a:pPr>
            <a:r>
              <a:rPr dirty="0" sz="2400">
                <a:latin typeface="华文楷体"/>
                <a:cs typeface="华文楷体"/>
              </a:rPr>
              <a:t>使用时，应先将选择开关旋转到与被测物理量对</a:t>
            </a:r>
            <a:r>
              <a:rPr dirty="0" sz="2400" spc="-5">
                <a:latin typeface="华文楷体"/>
                <a:cs typeface="华文楷体"/>
              </a:rPr>
              <a:t>应</a:t>
            </a:r>
            <a:endParaRPr sz="2400">
              <a:latin typeface="华文楷体"/>
              <a:cs typeface="华文楷体"/>
            </a:endParaRPr>
          </a:p>
          <a:p>
            <a:pPr marL="205740">
              <a:lnSpc>
                <a:spcPct val="100000"/>
              </a:lnSpc>
            </a:pPr>
            <a:r>
              <a:rPr dirty="0" sz="2400">
                <a:latin typeface="华文楷体"/>
                <a:cs typeface="华文楷体"/>
              </a:rPr>
              <a:t>的位置上并选择合适的量程</a:t>
            </a:r>
            <a:r>
              <a:rPr dirty="0" sz="2400" spc="-5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  <a:p>
            <a:pPr marL="476250">
              <a:lnSpc>
                <a:spcPct val="100000"/>
              </a:lnSpc>
              <a:spcBef>
                <a:spcPts val="2130"/>
              </a:spcBef>
            </a:pPr>
            <a:r>
              <a:rPr dirty="0"/>
              <a:t>3</a:t>
            </a:r>
          </a:p>
          <a:p>
            <a:pPr marL="254635">
              <a:lnSpc>
                <a:spcPct val="100000"/>
              </a:lnSpc>
              <a:spcBef>
                <a:spcPts val="60"/>
              </a:spcBef>
            </a:pPr>
            <a:r>
              <a:rPr dirty="0" sz="2400">
                <a:latin typeface="华文楷体"/>
                <a:cs typeface="华文楷体"/>
              </a:rPr>
              <a:t>不使用的时候应该把选择开关旋转到</a:t>
            </a:r>
            <a:r>
              <a:rPr dirty="0" sz="2400" spc="-5"/>
              <a:t>OFF</a:t>
            </a:r>
            <a:r>
              <a:rPr dirty="0" sz="2400" spc="-105"/>
              <a:t> </a:t>
            </a:r>
            <a:r>
              <a:rPr dirty="0" sz="2400">
                <a:latin typeface="华文楷体"/>
                <a:cs typeface="华文楷体"/>
              </a:rPr>
              <a:t>位置</a:t>
            </a:r>
            <a:r>
              <a:rPr dirty="0" sz="2400" spc="-5">
                <a:latin typeface="华文楷体"/>
                <a:cs typeface="华文楷体"/>
              </a:rPr>
              <a:t>。</a:t>
            </a:r>
            <a:endParaRPr sz="2400">
              <a:latin typeface="华文楷体"/>
              <a:cs typeface="华文楷体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/>
              <a:t>高中物</a:t>
            </a:r>
            <a:r>
              <a:rPr dirty="0" spc="5"/>
              <a:t>理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2025-04-19T13:20:48Z</dcterms:created>
  <dcterms:modified xsi:type="dcterms:W3CDTF">2025-04-19T13:20:48Z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2023-10-17T00:00:00Z</vt:filetime>
  </property>
  <property fmtid="{D5CDD505-2E9C-101B-9397-08002B2CF9AE}" pid="3" name="Creator">
    <vt:lpwstr>WPS 演示</vt:lpwstr>
  </property>
  <property fmtid="{D5CDD505-2E9C-101B-9397-08002B2CF9AE}" pid="4" name="LastSaved">
    <vt:filetime>2025-04-19T00:00:00Z</vt:filetime>
  </property>
</Properties>
</file>